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Lst>
  <p:sldSz cx="15113000" cy="21374100"/>
  <p:notesSz cx="6858000" cy="9144000"/>
  <p:embeddedFontLst>
    <p:embeddedFont>
      <p:font typeface="Alegreya SC Bold" panose="020B0604020202020204" charset="0"/>
      <p:regular r:id="rId7"/>
      <p:bold r:id="rId8"/>
    </p:embeddedFont>
    <p:embeddedFont>
      <p:font typeface="Glacial Indifference" panose="020B0604020202020204" charset="0"/>
      <p:regular r:id="rId9"/>
    </p:embeddedFont>
    <p:embeddedFont>
      <p:font typeface="Glacial Indifference Bold" panose="020B0604020202020204" charset="0"/>
      <p:regular r:id="rId10"/>
      <p:bold r:id="rId11"/>
    </p:embeddedFont>
    <p:embeddedFont>
      <p:font typeface="Sassoon Infant Std" panose="020B0503020103030203" pitchFamily="34" charset="0"/>
      <p:regular r:id="rId12"/>
      <p:bold r:id="rId13"/>
    </p:embeddedFont>
    <p:embeddedFont>
      <p:font typeface="Tex Gyre Termes" panose="020B0604020202020204" charset="0"/>
      <p:regular r:id="rId14"/>
    </p:embeddedFont>
    <p:embeddedFont>
      <p:font typeface="Tex Gyre Termes Bold" panose="020B0604020202020204" charset="0"/>
      <p:regular r:id="rId15"/>
      <p:bold r:id="rId16"/>
    </p:embeddedFont>
    <p:embeddedFont>
      <p:font typeface="Tex Gyre Termes Bold Italics" panose="020B060402020202020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86B5A3-62C3-6044-BFC8-193DDA8A8656}" v="3" dt="2025-12-10T12:12:44.121"/>
    <p1510:client id="{1F0ADFC8-6B7B-467D-90D8-F9EA8CF54E5F}" v="24" dt="2025-12-10T15:55:30.452"/>
    <p1510:client id="{CEF71959-C625-4D5B-96C7-806AFBFF3BAE}" v="5" dt="2025-12-10T14:26:54.6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7"/>
    <p:restoredTop sz="94657"/>
  </p:normalViewPr>
  <p:slideViewPr>
    <p:cSldViewPr snapToGrid="0">
      <p:cViewPr>
        <p:scale>
          <a:sx n="30" d="100"/>
          <a:sy n="30" d="100"/>
        </p:scale>
        <p:origin x="1692" y="-13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10.fntdata"/><Relationship Id="rId20"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5.fntdata"/><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9.fntdata"/><Relationship Id="rId23" Type="http://schemas.openxmlformats.org/officeDocument/2006/relationships/theme" Target="theme/theme1.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e Brockman" userId="3e0772b2-befb-4166-9334-5a932aa5968c" providerId="ADAL" clId="{A52BFDB7-96D3-5D9E-A741-4BC6D3A20228}"/>
    <pc:docChg chg="custSel modSld">
      <pc:chgData name="Alice Brockman" userId="3e0772b2-befb-4166-9334-5a932aa5968c" providerId="ADAL" clId="{A52BFDB7-96D3-5D9E-A741-4BC6D3A20228}" dt="2025-12-10T12:12:56.541" v="1083" actId="404"/>
      <pc:docMkLst>
        <pc:docMk/>
      </pc:docMkLst>
      <pc:sldChg chg="modSp">
        <pc:chgData name="Alice Brockman" userId="3e0772b2-befb-4166-9334-5a932aa5968c" providerId="ADAL" clId="{A52BFDB7-96D3-5D9E-A741-4BC6D3A20228}" dt="2025-12-10T12:12:44.121" v="1081" actId="1076"/>
        <pc:sldMkLst>
          <pc:docMk/>
          <pc:sldMk cId="0" sldId="256"/>
        </pc:sldMkLst>
        <pc:spChg chg="mod">
          <ac:chgData name="Alice Brockman" userId="3e0772b2-befb-4166-9334-5a932aa5968c" providerId="ADAL" clId="{A52BFDB7-96D3-5D9E-A741-4BC6D3A20228}" dt="2025-12-10T12:12:44.121" v="1081" actId="1076"/>
          <ac:spMkLst>
            <pc:docMk/>
            <pc:sldMk cId="0" sldId="256"/>
            <ac:spMk id="13" creationId="{820A3C65-0533-9E8D-DF90-E7F0CC065BB8}"/>
          </ac:spMkLst>
        </pc:spChg>
        <pc:spChg chg="mod">
          <ac:chgData name="Alice Brockman" userId="3e0772b2-befb-4166-9334-5a932aa5968c" providerId="ADAL" clId="{A52BFDB7-96D3-5D9E-A741-4BC6D3A20228}" dt="2025-12-10T12:12:41.678" v="1080" actId="1076"/>
          <ac:spMkLst>
            <pc:docMk/>
            <pc:sldMk cId="0" sldId="256"/>
            <ac:spMk id="14" creationId="{6C481E3C-2CB5-088F-22C3-C6A37D102D38}"/>
          </ac:spMkLst>
        </pc:spChg>
      </pc:sldChg>
      <pc:sldChg chg="addSp delSp modSp mod">
        <pc:chgData name="Alice Brockman" userId="3e0772b2-befb-4166-9334-5a932aa5968c" providerId="ADAL" clId="{A52BFDB7-96D3-5D9E-A741-4BC6D3A20228}" dt="2025-12-10T12:12:56.541" v="1083" actId="404"/>
        <pc:sldMkLst>
          <pc:docMk/>
          <pc:sldMk cId="0" sldId="257"/>
        </pc:sldMkLst>
        <pc:spChg chg="mod">
          <ac:chgData name="Alice Brockman" userId="3e0772b2-befb-4166-9334-5a932aa5968c" providerId="ADAL" clId="{A52BFDB7-96D3-5D9E-A741-4BC6D3A20228}" dt="2025-12-10T12:04:58.843" v="1004" actId="20577"/>
          <ac:spMkLst>
            <pc:docMk/>
            <pc:sldMk cId="0" sldId="257"/>
            <ac:spMk id="7" creationId="{22DA2753-81FB-CA11-E8F3-7A0D680817FB}"/>
          </ac:spMkLst>
        </pc:spChg>
        <pc:spChg chg="mod">
          <ac:chgData name="Alice Brockman" userId="3e0772b2-befb-4166-9334-5a932aa5968c" providerId="ADAL" clId="{A52BFDB7-96D3-5D9E-A741-4BC6D3A20228}" dt="2025-12-10T12:12:53.918" v="1082" actId="404"/>
          <ac:spMkLst>
            <pc:docMk/>
            <pc:sldMk cId="0" sldId="257"/>
            <ac:spMk id="12" creationId="{BD67B57E-23E9-8C86-4F5A-B3575C303E40}"/>
          </ac:spMkLst>
        </pc:spChg>
        <pc:spChg chg="mod">
          <ac:chgData name="Alice Brockman" userId="3e0772b2-befb-4166-9334-5a932aa5968c" providerId="ADAL" clId="{A52BFDB7-96D3-5D9E-A741-4BC6D3A20228}" dt="2025-12-10T12:12:56.541" v="1083" actId="404"/>
          <ac:spMkLst>
            <pc:docMk/>
            <pc:sldMk cId="0" sldId="257"/>
            <ac:spMk id="13" creationId="{CE1EE1E2-D87A-E201-B799-53C640217B4B}"/>
          </ac:spMkLst>
        </pc:spChg>
        <pc:spChg chg="mod">
          <ac:chgData name="Alice Brockman" userId="3e0772b2-befb-4166-9334-5a932aa5968c" providerId="ADAL" clId="{A52BFDB7-96D3-5D9E-A741-4BC6D3A20228}" dt="2025-12-10T12:12:06.243" v="1075" actId="14100"/>
          <ac:spMkLst>
            <pc:docMk/>
            <pc:sldMk cId="0" sldId="257"/>
            <ac:spMk id="15" creationId="{00000000-0000-0000-0000-000000000000}"/>
          </ac:spMkLst>
        </pc:spChg>
        <pc:spChg chg="mod">
          <ac:chgData name="Alice Brockman" userId="3e0772b2-befb-4166-9334-5a932aa5968c" providerId="ADAL" clId="{A52BFDB7-96D3-5D9E-A741-4BC6D3A20228}" dt="2025-12-10T12:11:36.902" v="1071" actId="120"/>
          <ac:spMkLst>
            <pc:docMk/>
            <pc:sldMk cId="0" sldId="257"/>
            <ac:spMk id="16" creationId="{00000000-0000-0000-0000-000000000000}"/>
          </ac:spMkLst>
        </pc:spChg>
        <pc:spChg chg="del mod">
          <ac:chgData name="Alice Brockman" userId="3e0772b2-befb-4166-9334-5a932aa5968c" providerId="ADAL" clId="{A52BFDB7-96D3-5D9E-A741-4BC6D3A20228}" dt="2025-12-10T11:54:02.959" v="664" actId="478"/>
          <ac:spMkLst>
            <pc:docMk/>
            <pc:sldMk cId="0" sldId="257"/>
            <ac:spMk id="19" creationId="{FFD29C4E-923F-E4AB-A958-B4F93EA5C246}"/>
          </ac:spMkLst>
        </pc:spChg>
        <pc:spChg chg="mod">
          <ac:chgData name="Alice Brockman" userId="3e0772b2-befb-4166-9334-5a932aa5968c" providerId="ADAL" clId="{A52BFDB7-96D3-5D9E-A741-4BC6D3A20228}" dt="2025-12-10T12:12:20.915" v="1079" actId="14100"/>
          <ac:spMkLst>
            <pc:docMk/>
            <pc:sldMk cId="0" sldId="257"/>
            <ac:spMk id="21" creationId="{00000000-0000-0000-0000-000000000000}"/>
          </ac:spMkLst>
        </pc:spChg>
        <pc:spChg chg="mod">
          <ac:chgData name="Alice Brockman" userId="3e0772b2-befb-4166-9334-5a932aa5968c" providerId="ADAL" clId="{A52BFDB7-96D3-5D9E-A741-4BC6D3A20228}" dt="2025-12-10T12:11:46.320" v="1072" actId="120"/>
          <ac:spMkLst>
            <pc:docMk/>
            <pc:sldMk cId="0" sldId="257"/>
            <ac:spMk id="22" creationId="{00000000-0000-0000-0000-000000000000}"/>
          </ac:spMkLst>
        </pc:spChg>
        <pc:spChg chg="mod">
          <ac:chgData name="Alice Brockman" userId="3e0772b2-befb-4166-9334-5a932aa5968c" providerId="ADAL" clId="{A52BFDB7-96D3-5D9E-A741-4BC6D3A20228}" dt="2025-12-10T12:12:13.186" v="1077" actId="14100"/>
          <ac:spMkLst>
            <pc:docMk/>
            <pc:sldMk cId="0" sldId="257"/>
            <ac:spMk id="27" creationId="{FEA0F9DE-D96E-6057-985D-E805B60474DF}"/>
          </ac:spMkLst>
        </pc:spChg>
        <pc:picChg chg="del">
          <ac:chgData name="Alice Brockman" userId="3e0772b2-befb-4166-9334-5a932aa5968c" providerId="ADAL" clId="{A52BFDB7-96D3-5D9E-A741-4BC6D3A20228}" dt="2025-12-10T12:01:11.592" v="687" actId="478"/>
          <ac:picMkLst>
            <pc:docMk/>
            <pc:sldMk cId="0" sldId="257"/>
            <ac:picMk id="4" creationId="{4912C14D-0A94-4016-4720-0E5FC7FBC7A5}"/>
          </ac:picMkLst>
        </pc:picChg>
        <pc:picChg chg="del">
          <ac:chgData name="Alice Brockman" userId="3e0772b2-befb-4166-9334-5a932aa5968c" providerId="ADAL" clId="{A52BFDB7-96D3-5D9E-A741-4BC6D3A20228}" dt="2025-12-10T11:54:27.482" v="675" actId="478"/>
          <ac:picMkLst>
            <pc:docMk/>
            <pc:sldMk cId="0" sldId="257"/>
            <ac:picMk id="17" creationId="{38516C0D-5451-48A1-1D68-78238CB33165}"/>
          </ac:picMkLst>
        </pc:picChg>
        <pc:picChg chg="del">
          <ac:chgData name="Alice Brockman" userId="3e0772b2-befb-4166-9334-5a932aa5968c" providerId="ADAL" clId="{A52BFDB7-96D3-5D9E-A741-4BC6D3A20228}" dt="2025-12-10T12:01:11.592" v="687" actId="478"/>
          <ac:picMkLst>
            <pc:docMk/>
            <pc:sldMk cId="0" sldId="257"/>
            <ac:picMk id="1027" creationId="{81E1C2B5-36A0-0DF8-B1D1-48DDDBF36BC3}"/>
          </ac:picMkLst>
        </pc:picChg>
        <pc:picChg chg="del">
          <ac:chgData name="Alice Brockman" userId="3e0772b2-befb-4166-9334-5a932aa5968c" providerId="ADAL" clId="{A52BFDB7-96D3-5D9E-A741-4BC6D3A20228}" dt="2025-12-10T12:01:11.592" v="687" actId="478"/>
          <ac:picMkLst>
            <pc:docMk/>
            <pc:sldMk cId="0" sldId="257"/>
            <ac:picMk id="1028" creationId="{ABBF4B25-754F-5114-4024-761BDF80217E}"/>
          </ac:picMkLst>
        </pc:picChg>
      </pc:sldChg>
    </pc:docChg>
  </pc:docChgLst>
  <pc:docChgLst>
    <pc:chgData name="Natalia Sileno" userId="335df6c8-a1f1-471c-9a0f-2986ac9a454d" providerId="ADAL" clId="{BF73A3F7-0A78-4330-8AC5-571698A553B3}"/>
    <pc:docChg chg="undo custSel addSld delSld modSld">
      <pc:chgData name="Natalia Sileno" userId="335df6c8-a1f1-471c-9a0f-2986ac9a454d" providerId="ADAL" clId="{BF73A3F7-0A78-4330-8AC5-571698A553B3}" dt="2025-12-10T15:58:12.410" v="3905" actId="1076"/>
      <pc:docMkLst>
        <pc:docMk/>
      </pc:docMkLst>
      <pc:sldChg chg="addSp delSp modSp mod">
        <pc:chgData name="Natalia Sileno" userId="335df6c8-a1f1-471c-9a0f-2986ac9a454d" providerId="ADAL" clId="{BF73A3F7-0A78-4330-8AC5-571698A553B3}" dt="2025-12-10T15:58:12.410" v="3905" actId="1076"/>
        <pc:sldMkLst>
          <pc:docMk/>
          <pc:sldMk cId="0" sldId="256"/>
        </pc:sldMkLst>
        <pc:spChg chg="add del mod">
          <ac:chgData name="Natalia Sileno" userId="335df6c8-a1f1-471c-9a0f-2986ac9a454d" providerId="ADAL" clId="{BF73A3F7-0A78-4330-8AC5-571698A553B3}" dt="2025-12-10T14:09:27.549" v="3404" actId="478"/>
          <ac:spMkLst>
            <pc:docMk/>
            <pc:sldMk cId="0" sldId="256"/>
            <ac:spMk id="5" creationId="{50070F26-1937-6A56-3641-477015931D66}"/>
          </ac:spMkLst>
        </pc:spChg>
        <pc:spChg chg="add del mod">
          <ac:chgData name="Natalia Sileno" userId="335df6c8-a1f1-471c-9a0f-2986ac9a454d" providerId="ADAL" clId="{BF73A3F7-0A78-4330-8AC5-571698A553B3}" dt="2025-12-10T14:10:43.383" v="3411" actId="478"/>
          <ac:spMkLst>
            <pc:docMk/>
            <pc:sldMk cId="0" sldId="256"/>
            <ac:spMk id="6" creationId="{668CB089-A270-392D-5107-A916EED6A41B}"/>
          </ac:spMkLst>
        </pc:spChg>
        <pc:spChg chg="mod">
          <ac:chgData name="Natalia Sileno" userId="335df6c8-a1f1-471c-9a0f-2986ac9a454d" providerId="ADAL" clId="{BF73A3F7-0A78-4330-8AC5-571698A553B3}" dt="2025-12-10T14:12:46.969" v="3433" actId="1076"/>
          <ac:spMkLst>
            <pc:docMk/>
            <pc:sldMk cId="0" sldId="256"/>
            <ac:spMk id="8" creationId="{57E300F4-DC5E-05D2-8A68-E82F7DCC4707}"/>
          </ac:spMkLst>
        </pc:spChg>
        <pc:spChg chg="mod">
          <ac:chgData name="Natalia Sileno" userId="335df6c8-a1f1-471c-9a0f-2986ac9a454d" providerId="ADAL" clId="{BF73A3F7-0A78-4330-8AC5-571698A553B3}" dt="2025-11-20T16:51:02.978" v="1647" actId="1076"/>
          <ac:spMkLst>
            <pc:docMk/>
            <pc:sldMk cId="0" sldId="256"/>
            <ac:spMk id="10" creationId="{00000000-0000-0000-0000-000000000000}"/>
          </ac:spMkLst>
        </pc:spChg>
        <pc:spChg chg="mod">
          <ac:chgData name="Natalia Sileno" userId="335df6c8-a1f1-471c-9a0f-2986ac9a454d" providerId="ADAL" clId="{BF73A3F7-0A78-4330-8AC5-571698A553B3}" dt="2025-12-10T14:12:26.650" v="3428" actId="1076"/>
          <ac:spMkLst>
            <pc:docMk/>
            <pc:sldMk cId="0" sldId="256"/>
            <ac:spMk id="12" creationId="{1F38DF96-1B35-2923-6904-ADFA806881D2}"/>
          </ac:spMkLst>
        </pc:spChg>
        <pc:spChg chg="add del mod">
          <ac:chgData name="Natalia Sileno" userId="335df6c8-a1f1-471c-9a0f-2986ac9a454d" providerId="ADAL" clId="{BF73A3F7-0A78-4330-8AC5-571698A553B3}" dt="2025-12-10T14:09:36.051" v="3409"/>
          <ac:spMkLst>
            <pc:docMk/>
            <pc:sldMk cId="0" sldId="256"/>
            <ac:spMk id="13" creationId="{820A3C65-0533-9E8D-DF90-E7F0CC065BB8}"/>
          </ac:spMkLst>
        </pc:spChg>
        <pc:spChg chg="add del mod">
          <ac:chgData name="Natalia Sileno" userId="335df6c8-a1f1-471c-9a0f-2986ac9a454d" providerId="ADAL" clId="{BF73A3F7-0A78-4330-8AC5-571698A553B3}" dt="2025-12-10T14:09:27.549" v="3406"/>
          <ac:spMkLst>
            <pc:docMk/>
            <pc:sldMk cId="0" sldId="256"/>
            <ac:spMk id="14" creationId="{6C481E3C-2CB5-088F-22C3-C6A37D102D38}"/>
          </ac:spMkLst>
        </pc:spChg>
        <pc:spChg chg="mod">
          <ac:chgData name="Natalia Sileno" userId="335df6c8-a1f1-471c-9a0f-2986ac9a454d" providerId="ADAL" clId="{BF73A3F7-0A78-4330-8AC5-571698A553B3}" dt="2025-12-10T14:12:50.093" v="3434" actId="1076"/>
          <ac:spMkLst>
            <pc:docMk/>
            <pc:sldMk cId="0" sldId="256"/>
            <ac:spMk id="15" creationId="{553087B0-9D89-C2F9-00ED-D7D8A9988860}"/>
          </ac:spMkLst>
        </pc:spChg>
        <pc:spChg chg="mod">
          <ac:chgData name="Natalia Sileno" userId="335df6c8-a1f1-471c-9a0f-2986ac9a454d" providerId="ADAL" clId="{BF73A3F7-0A78-4330-8AC5-571698A553B3}" dt="2025-12-10T14:28:01.871" v="3621" actId="20577"/>
          <ac:spMkLst>
            <pc:docMk/>
            <pc:sldMk cId="0" sldId="256"/>
            <ac:spMk id="16" creationId="{00000000-0000-0000-0000-000000000000}"/>
          </ac:spMkLst>
        </pc:spChg>
        <pc:spChg chg="mod">
          <ac:chgData name="Natalia Sileno" userId="335df6c8-a1f1-471c-9a0f-2986ac9a454d" providerId="ADAL" clId="{BF73A3F7-0A78-4330-8AC5-571698A553B3}" dt="2025-12-10T14:25:41.881" v="3596" actId="255"/>
          <ac:spMkLst>
            <pc:docMk/>
            <pc:sldMk cId="0" sldId="256"/>
            <ac:spMk id="17" creationId="{00000000-0000-0000-0000-000000000000}"/>
          </ac:spMkLst>
        </pc:spChg>
        <pc:spChg chg="mod">
          <ac:chgData name="Natalia Sileno" userId="335df6c8-a1f1-471c-9a0f-2986ac9a454d" providerId="ADAL" clId="{BF73A3F7-0A78-4330-8AC5-571698A553B3}" dt="2025-12-02T15:06:15.319" v="3157" actId="20577"/>
          <ac:spMkLst>
            <pc:docMk/>
            <pc:sldMk cId="0" sldId="256"/>
            <ac:spMk id="18" creationId="{00000000-0000-0000-0000-000000000000}"/>
          </ac:spMkLst>
        </pc:spChg>
        <pc:spChg chg="mod">
          <ac:chgData name="Natalia Sileno" userId="335df6c8-a1f1-471c-9a0f-2986ac9a454d" providerId="ADAL" clId="{BF73A3F7-0A78-4330-8AC5-571698A553B3}" dt="2025-12-10T14:28:06.649" v="3622" actId="20577"/>
          <ac:spMkLst>
            <pc:docMk/>
            <pc:sldMk cId="0" sldId="256"/>
            <ac:spMk id="19" creationId="{00000000-0000-0000-0000-000000000000}"/>
          </ac:spMkLst>
        </pc:spChg>
        <pc:spChg chg="mod">
          <ac:chgData name="Natalia Sileno" userId="335df6c8-a1f1-471c-9a0f-2986ac9a454d" providerId="ADAL" clId="{BF73A3F7-0A78-4330-8AC5-571698A553B3}" dt="2025-12-10T14:12:42.659" v="3432" actId="1076"/>
          <ac:spMkLst>
            <pc:docMk/>
            <pc:sldMk cId="0" sldId="256"/>
            <ac:spMk id="21" creationId="{666E0B7C-7043-DF4E-B815-FF9B632DDF50}"/>
          </ac:spMkLst>
        </pc:spChg>
        <pc:spChg chg="mod">
          <ac:chgData name="Natalia Sileno" userId="335df6c8-a1f1-471c-9a0f-2986ac9a454d" providerId="ADAL" clId="{BF73A3F7-0A78-4330-8AC5-571698A553B3}" dt="2025-12-10T14:12:32.448" v="3430" actId="1076"/>
          <ac:spMkLst>
            <pc:docMk/>
            <pc:sldMk cId="0" sldId="256"/>
            <ac:spMk id="22" creationId="{823AC6E6-5C9D-6E7E-0489-BCD8D04D7ADB}"/>
          </ac:spMkLst>
        </pc:spChg>
        <pc:spChg chg="del mod">
          <ac:chgData name="Natalia Sileno" userId="335df6c8-a1f1-471c-9a0f-2986ac9a454d" providerId="ADAL" clId="{BF73A3F7-0A78-4330-8AC5-571698A553B3}" dt="2025-12-10T14:20:59.720" v="3480" actId="478"/>
          <ac:spMkLst>
            <pc:docMk/>
            <pc:sldMk cId="0" sldId="256"/>
            <ac:spMk id="24" creationId="{00000000-0000-0000-0000-000000000000}"/>
          </ac:spMkLst>
        </pc:spChg>
        <pc:spChg chg="del mod">
          <ac:chgData name="Natalia Sileno" userId="335df6c8-a1f1-471c-9a0f-2986ac9a454d" providerId="ADAL" clId="{BF73A3F7-0A78-4330-8AC5-571698A553B3}" dt="2025-12-10T14:19:31.914" v="3457" actId="478"/>
          <ac:spMkLst>
            <pc:docMk/>
            <pc:sldMk cId="0" sldId="256"/>
            <ac:spMk id="25" creationId="{00000000-0000-0000-0000-000000000000}"/>
          </ac:spMkLst>
        </pc:spChg>
        <pc:spChg chg="add mod">
          <ac:chgData name="Natalia Sileno" userId="335df6c8-a1f1-471c-9a0f-2986ac9a454d" providerId="ADAL" clId="{BF73A3F7-0A78-4330-8AC5-571698A553B3}" dt="2025-12-10T15:50:25.625" v="3843" actId="207"/>
          <ac:spMkLst>
            <pc:docMk/>
            <pc:sldMk cId="0" sldId="256"/>
            <ac:spMk id="26" creationId="{D06CF32A-8B0A-925F-8038-75F662C9F975}"/>
          </ac:spMkLst>
        </pc:spChg>
        <pc:spChg chg="mod">
          <ac:chgData name="Natalia Sileno" userId="335df6c8-a1f1-471c-9a0f-2986ac9a454d" providerId="ADAL" clId="{BF73A3F7-0A78-4330-8AC5-571698A553B3}" dt="2025-12-09T09:45:42.193" v="3369" actId="1076"/>
          <ac:spMkLst>
            <pc:docMk/>
            <pc:sldMk cId="0" sldId="256"/>
            <ac:spMk id="27" creationId="{00000000-0000-0000-0000-000000000000}"/>
          </ac:spMkLst>
        </pc:spChg>
        <pc:spChg chg="mod">
          <ac:chgData name="Natalia Sileno" userId="335df6c8-a1f1-471c-9a0f-2986ac9a454d" providerId="ADAL" clId="{BF73A3F7-0A78-4330-8AC5-571698A553B3}" dt="2025-12-10T14:10:34.906" v="3410" actId="255"/>
          <ac:spMkLst>
            <pc:docMk/>
            <pc:sldMk cId="0" sldId="256"/>
            <ac:spMk id="28" creationId="{00000000-0000-0000-0000-000000000000}"/>
          </ac:spMkLst>
        </pc:spChg>
        <pc:spChg chg="mod">
          <ac:chgData name="Natalia Sileno" userId="335df6c8-a1f1-471c-9a0f-2986ac9a454d" providerId="ADAL" clId="{BF73A3F7-0A78-4330-8AC5-571698A553B3}" dt="2025-12-10T14:59:27.176" v="3764" actId="1076"/>
          <ac:spMkLst>
            <pc:docMk/>
            <pc:sldMk cId="0" sldId="256"/>
            <ac:spMk id="29" creationId="{B7FBD82D-3DF5-0538-98B2-B834FA48ADB2}"/>
          </ac:spMkLst>
        </pc:spChg>
        <pc:spChg chg="mod">
          <ac:chgData name="Natalia Sileno" userId="335df6c8-a1f1-471c-9a0f-2986ac9a454d" providerId="ADAL" clId="{BF73A3F7-0A78-4330-8AC5-571698A553B3}" dt="2025-12-10T14:58:13.916" v="3644" actId="1076"/>
          <ac:spMkLst>
            <pc:docMk/>
            <pc:sldMk cId="0" sldId="256"/>
            <ac:spMk id="30" creationId="{00000000-0000-0000-0000-000000000000}"/>
          </ac:spMkLst>
        </pc:spChg>
        <pc:spChg chg="mod">
          <ac:chgData name="Natalia Sileno" userId="335df6c8-a1f1-471c-9a0f-2986ac9a454d" providerId="ADAL" clId="{BF73A3F7-0A78-4330-8AC5-571698A553B3}" dt="2025-12-10T15:00:40.993" v="3771" actId="2711"/>
          <ac:spMkLst>
            <pc:docMk/>
            <pc:sldMk cId="0" sldId="256"/>
            <ac:spMk id="31" creationId="{00000000-0000-0000-0000-000000000000}"/>
          </ac:spMkLst>
        </pc:spChg>
        <pc:spChg chg="add del mod">
          <ac:chgData name="Natalia Sileno" userId="335df6c8-a1f1-471c-9a0f-2986ac9a454d" providerId="ADAL" clId="{BF73A3F7-0A78-4330-8AC5-571698A553B3}" dt="2025-12-10T14:13:20.420" v="3439" actId="478"/>
          <ac:spMkLst>
            <pc:docMk/>
            <pc:sldMk cId="0" sldId="256"/>
            <ac:spMk id="33" creationId="{80C319B2-2911-B335-D0DF-573551EA865C}"/>
          </ac:spMkLst>
        </pc:spChg>
        <pc:spChg chg="mod">
          <ac:chgData name="Natalia Sileno" userId="335df6c8-a1f1-471c-9a0f-2986ac9a454d" providerId="ADAL" clId="{BF73A3F7-0A78-4330-8AC5-571698A553B3}" dt="2025-12-10T14:59:10.775" v="3763" actId="20577"/>
          <ac:spMkLst>
            <pc:docMk/>
            <pc:sldMk cId="0" sldId="256"/>
            <ac:spMk id="36" creationId="{567FB67D-B362-6010-E488-C68E5B4889B0}"/>
          </ac:spMkLst>
        </pc:spChg>
        <pc:spChg chg="add del">
          <ac:chgData name="Natalia Sileno" userId="335df6c8-a1f1-471c-9a0f-2986ac9a454d" providerId="ADAL" clId="{BF73A3F7-0A78-4330-8AC5-571698A553B3}" dt="2025-12-10T14:13:33.990" v="3441" actId="22"/>
          <ac:spMkLst>
            <pc:docMk/>
            <pc:sldMk cId="0" sldId="256"/>
            <ac:spMk id="38" creationId="{BDC68FA6-76C4-77C4-31DD-1D50C83C861B}"/>
          </ac:spMkLst>
        </pc:spChg>
        <pc:spChg chg="add del mod">
          <ac:chgData name="Natalia Sileno" userId="335df6c8-a1f1-471c-9a0f-2986ac9a454d" providerId="ADAL" clId="{BF73A3F7-0A78-4330-8AC5-571698A553B3}" dt="2025-12-10T15:58:07.915" v="3904" actId="478"/>
          <ac:spMkLst>
            <pc:docMk/>
            <pc:sldMk cId="0" sldId="256"/>
            <ac:spMk id="41" creationId="{951BFAA3-336A-5FA3-CC9F-53EB74174A1F}"/>
          </ac:spMkLst>
        </pc:spChg>
        <pc:spChg chg="add mod">
          <ac:chgData name="Natalia Sileno" userId="335df6c8-a1f1-471c-9a0f-2986ac9a454d" providerId="ADAL" clId="{BF73A3F7-0A78-4330-8AC5-571698A553B3}" dt="2025-12-10T14:25:51.851" v="3604" actId="20577"/>
          <ac:spMkLst>
            <pc:docMk/>
            <pc:sldMk cId="0" sldId="256"/>
            <ac:spMk id="46" creationId="{058DB7D0-C490-B892-328F-8CEB553D7442}"/>
          </ac:spMkLst>
        </pc:spChg>
        <pc:graphicFrameChg chg="add del mod ord modGraphic">
          <ac:chgData name="Natalia Sileno" userId="335df6c8-a1f1-471c-9a0f-2986ac9a454d" providerId="ADAL" clId="{BF73A3F7-0A78-4330-8AC5-571698A553B3}" dt="2025-12-10T14:25:02.608" v="3577" actId="478"/>
          <ac:graphicFrameMkLst>
            <pc:docMk/>
            <pc:sldMk cId="0" sldId="256"/>
            <ac:graphicFrameMk id="44" creationId="{C6A80937-11F5-9D66-1845-A296C6EC6729}"/>
          </ac:graphicFrameMkLst>
        </pc:graphicFrameChg>
        <pc:picChg chg="mod">
          <ac:chgData name="Natalia Sileno" userId="335df6c8-a1f1-471c-9a0f-2986ac9a454d" providerId="ADAL" clId="{BF73A3F7-0A78-4330-8AC5-571698A553B3}" dt="2025-12-10T14:12:36.041" v="3431" actId="1076"/>
          <ac:picMkLst>
            <pc:docMk/>
            <pc:sldMk cId="0" sldId="256"/>
            <ac:picMk id="9" creationId="{C7E95B19-71D0-AB07-E5BA-B80BAA82B665}"/>
          </ac:picMkLst>
        </pc:picChg>
        <pc:picChg chg="add del mod">
          <ac:chgData name="Natalia Sileno" userId="335df6c8-a1f1-471c-9a0f-2986ac9a454d" providerId="ADAL" clId="{BF73A3F7-0A78-4330-8AC5-571698A553B3}" dt="2025-12-09T09:49:02.947" v="3375" actId="478"/>
          <ac:picMkLst>
            <pc:docMk/>
            <pc:sldMk cId="0" sldId="256"/>
            <ac:picMk id="11" creationId="{B1FD053C-4932-AB0B-58C9-3E1C8B4BF919}"/>
          </ac:picMkLst>
        </pc:picChg>
        <pc:picChg chg="add del mod">
          <ac:chgData name="Natalia Sileno" userId="335df6c8-a1f1-471c-9a0f-2986ac9a454d" providerId="ADAL" clId="{BF73A3F7-0A78-4330-8AC5-571698A553B3}" dt="2025-12-09T08:29:50.799" v="3329" actId="478"/>
          <ac:picMkLst>
            <pc:docMk/>
            <pc:sldMk cId="0" sldId="256"/>
            <ac:picMk id="26" creationId="{B4B3D466-5068-248A-0FB3-2AD7CCB88FD9}"/>
          </ac:picMkLst>
        </pc:picChg>
        <pc:picChg chg="add del mod">
          <ac:chgData name="Natalia Sileno" userId="335df6c8-a1f1-471c-9a0f-2986ac9a454d" providerId="ADAL" clId="{BF73A3F7-0A78-4330-8AC5-571698A553B3}" dt="2025-12-09T08:29:52.223" v="3330" actId="478"/>
          <ac:picMkLst>
            <pc:docMk/>
            <pc:sldMk cId="0" sldId="256"/>
            <ac:picMk id="33" creationId="{EA7FD0DD-A602-039C-0F5A-66E7591F68CC}"/>
          </ac:picMkLst>
        </pc:picChg>
        <pc:picChg chg="add mod">
          <ac:chgData name="Natalia Sileno" userId="335df6c8-a1f1-471c-9a0f-2986ac9a454d" providerId="ADAL" clId="{BF73A3F7-0A78-4330-8AC5-571698A553B3}" dt="2025-12-09T09:45:32.866" v="3367" actId="1076"/>
          <ac:picMkLst>
            <pc:docMk/>
            <pc:sldMk cId="0" sldId="256"/>
            <ac:picMk id="34" creationId="{70520B48-32F3-A594-08A8-4985A55D1260}"/>
          </ac:picMkLst>
        </pc:picChg>
        <pc:picChg chg="add del mod">
          <ac:chgData name="Natalia Sileno" userId="335df6c8-a1f1-471c-9a0f-2986ac9a454d" providerId="ADAL" clId="{BF73A3F7-0A78-4330-8AC5-571698A553B3}" dt="2025-12-09T09:50:37.903" v="3390" actId="478"/>
          <ac:picMkLst>
            <pc:docMk/>
            <pc:sldMk cId="0" sldId="256"/>
            <ac:picMk id="38" creationId="{3F352103-4421-4A3B-EABA-B17E7771E8D8}"/>
          </ac:picMkLst>
        </pc:picChg>
        <pc:picChg chg="add del mod ord">
          <ac:chgData name="Natalia Sileno" userId="335df6c8-a1f1-471c-9a0f-2986ac9a454d" providerId="ADAL" clId="{BF73A3F7-0A78-4330-8AC5-571698A553B3}" dt="2025-12-10T14:23:36.241" v="3560" actId="478"/>
          <ac:picMkLst>
            <pc:docMk/>
            <pc:sldMk cId="0" sldId="256"/>
            <ac:picMk id="40" creationId="{40775522-CE28-3444-1EF5-97A32C695D4F}"/>
          </ac:picMkLst>
        </pc:picChg>
        <pc:picChg chg="add mod">
          <ac:chgData name="Natalia Sileno" userId="335df6c8-a1f1-471c-9a0f-2986ac9a454d" providerId="ADAL" clId="{BF73A3F7-0A78-4330-8AC5-571698A553B3}" dt="2025-12-10T15:58:12.410" v="3905" actId="1076"/>
          <ac:picMkLst>
            <pc:docMk/>
            <pc:sldMk cId="0" sldId="256"/>
            <ac:picMk id="43" creationId="{9290788B-E92F-4E1C-30FE-E4751A5CD971}"/>
          </ac:picMkLst>
        </pc:picChg>
        <pc:picChg chg="add del mod">
          <ac:chgData name="Natalia Sileno" userId="335df6c8-a1f1-471c-9a0f-2986ac9a454d" providerId="ADAL" clId="{BF73A3F7-0A78-4330-8AC5-571698A553B3}" dt="2025-12-10T14:27:22.385" v="3614" actId="478"/>
          <ac:picMkLst>
            <pc:docMk/>
            <pc:sldMk cId="0" sldId="256"/>
            <ac:picMk id="48" creationId="{CF33D79F-85D1-99D2-701F-4E5D15269F23}"/>
          </ac:picMkLst>
        </pc:picChg>
        <pc:picChg chg="add mod">
          <ac:chgData name="Natalia Sileno" userId="335df6c8-a1f1-471c-9a0f-2986ac9a454d" providerId="ADAL" clId="{BF73A3F7-0A78-4330-8AC5-571698A553B3}" dt="2025-12-10T14:27:35.222" v="3618" actId="1076"/>
          <ac:picMkLst>
            <pc:docMk/>
            <pc:sldMk cId="0" sldId="256"/>
            <ac:picMk id="50" creationId="{EAADCE9C-5FF6-1FA3-2D23-1077E0861742}"/>
          </ac:picMkLst>
        </pc:picChg>
        <pc:picChg chg="add mod">
          <ac:chgData name="Natalia Sileno" userId="335df6c8-a1f1-471c-9a0f-2986ac9a454d" providerId="ADAL" clId="{BF73A3F7-0A78-4330-8AC5-571698A553B3}" dt="2025-12-10T14:27:42.256" v="3620" actId="1076"/>
          <ac:picMkLst>
            <pc:docMk/>
            <pc:sldMk cId="0" sldId="256"/>
            <ac:picMk id="52" creationId="{DE3A59BE-A711-2AB4-15FF-341CBA2F82F4}"/>
          </ac:picMkLst>
        </pc:picChg>
      </pc:sldChg>
      <pc:sldChg chg="addSp delSp modSp mod">
        <pc:chgData name="Natalia Sileno" userId="335df6c8-a1f1-471c-9a0f-2986ac9a454d" providerId="ADAL" clId="{BF73A3F7-0A78-4330-8AC5-571698A553B3}" dt="2025-12-10T15:57:45.826" v="3902" actId="207"/>
        <pc:sldMkLst>
          <pc:docMk/>
          <pc:sldMk cId="0" sldId="257"/>
        </pc:sldMkLst>
        <pc:spChg chg="mod">
          <ac:chgData name="Natalia Sileno" userId="335df6c8-a1f1-471c-9a0f-2986ac9a454d" providerId="ADAL" clId="{BF73A3F7-0A78-4330-8AC5-571698A553B3}" dt="2025-11-27T13:38:56.541" v="2970" actId="1076"/>
          <ac:spMkLst>
            <pc:docMk/>
            <pc:sldMk cId="0" sldId="257"/>
            <ac:spMk id="2" creationId="{00000000-0000-0000-0000-000000000000}"/>
          </ac:spMkLst>
        </pc:spChg>
        <pc:spChg chg="add">
          <ac:chgData name="Natalia Sileno" userId="335df6c8-a1f1-471c-9a0f-2986ac9a454d" providerId="ADAL" clId="{BF73A3F7-0A78-4330-8AC5-571698A553B3}" dt="2025-12-10T15:12:01.356" v="3776"/>
          <ac:spMkLst>
            <pc:docMk/>
            <pc:sldMk cId="0" sldId="257"/>
            <ac:spMk id="3" creationId="{CA9E2CF5-3C61-5742-27E9-25C6A60F990C}"/>
          </ac:spMkLst>
        </pc:spChg>
        <pc:spChg chg="add del mod">
          <ac:chgData name="Natalia Sileno" userId="335df6c8-a1f1-471c-9a0f-2986ac9a454d" providerId="ADAL" clId="{BF73A3F7-0A78-4330-8AC5-571698A553B3}" dt="2025-12-10T15:12:14.613" v="3780"/>
          <ac:spMkLst>
            <pc:docMk/>
            <pc:sldMk cId="0" sldId="257"/>
            <ac:spMk id="4" creationId="{2A3DCEBA-F43E-999D-D6D9-24A6EBBC580C}"/>
          </ac:spMkLst>
        </pc:spChg>
        <pc:spChg chg="mod">
          <ac:chgData name="Natalia Sileno" userId="335df6c8-a1f1-471c-9a0f-2986ac9a454d" providerId="ADAL" clId="{BF73A3F7-0A78-4330-8AC5-571698A553B3}" dt="2025-11-27T13:37:50.933" v="2961" actId="1076"/>
          <ac:spMkLst>
            <pc:docMk/>
            <pc:sldMk cId="0" sldId="257"/>
            <ac:spMk id="5" creationId="{00000000-0000-0000-0000-000000000000}"/>
          </ac:spMkLst>
        </pc:spChg>
        <pc:spChg chg="add">
          <ac:chgData name="Natalia Sileno" userId="335df6c8-a1f1-471c-9a0f-2986ac9a454d" providerId="ADAL" clId="{BF73A3F7-0A78-4330-8AC5-571698A553B3}" dt="2025-12-10T15:12:21.127" v="3781"/>
          <ac:spMkLst>
            <pc:docMk/>
            <pc:sldMk cId="0" sldId="257"/>
            <ac:spMk id="6" creationId="{C4CA8B65-19D1-CE61-0770-1823988EB317}"/>
          </ac:spMkLst>
        </pc:spChg>
        <pc:spChg chg="add mod">
          <ac:chgData name="Natalia Sileno" userId="335df6c8-a1f1-471c-9a0f-2986ac9a454d" providerId="ADAL" clId="{BF73A3F7-0A78-4330-8AC5-571698A553B3}" dt="2025-11-27T13:39:21.200" v="2975" actId="1076"/>
          <ac:spMkLst>
            <pc:docMk/>
            <pc:sldMk cId="0" sldId="257"/>
            <ac:spMk id="7" creationId="{22DA2753-81FB-CA11-E8F3-7A0D680817FB}"/>
          </ac:spMkLst>
        </pc:spChg>
        <pc:spChg chg="add del mod">
          <ac:chgData name="Natalia Sileno" userId="335df6c8-a1f1-471c-9a0f-2986ac9a454d" providerId="ADAL" clId="{BF73A3F7-0A78-4330-8AC5-571698A553B3}" dt="2025-12-10T15:13:28.145" v="3789" actId="478"/>
          <ac:spMkLst>
            <pc:docMk/>
            <pc:sldMk cId="0" sldId="257"/>
            <ac:spMk id="8" creationId="{3B184EAA-07E2-45B8-54FA-DF1476DAC0E0}"/>
          </ac:spMkLst>
        </pc:spChg>
        <pc:spChg chg="add mod">
          <ac:chgData name="Natalia Sileno" userId="335df6c8-a1f1-471c-9a0f-2986ac9a454d" providerId="ADAL" clId="{BF73A3F7-0A78-4330-8AC5-571698A553B3}" dt="2025-12-10T15:16:31.078" v="3816" actId="14100"/>
          <ac:spMkLst>
            <pc:docMk/>
            <pc:sldMk cId="0" sldId="257"/>
            <ac:spMk id="12" creationId="{BD67B57E-23E9-8C86-4F5A-B3575C303E40}"/>
          </ac:spMkLst>
        </pc:spChg>
        <pc:spChg chg="add del mod">
          <ac:chgData name="Natalia Sileno" userId="335df6c8-a1f1-471c-9a0f-2986ac9a454d" providerId="ADAL" clId="{BF73A3F7-0A78-4330-8AC5-571698A553B3}" dt="2025-12-10T15:14:05.350" v="3795" actId="1076"/>
          <ac:spMkLst>
            <pc:docMk/>
            <pc:sldMk cId="0" sldId="257"/>
            <ac:spMk id="13" creationId="{CE1EE1E2-D87A-E201-B799-53C640217B4B}"/>
          </ac:spMkLst>
        </pc:spChg>
        <pc:spChg chg="mod">
          <ac:chgData name="Natalia Sileno" userId="335df6c8-a1f1-471c-9a0f-2986ac9a454d" providerId="ADAL" clId="{BF73A3F7-0A78-4330-8AC5-571698A553B3}" dt="2025-12-10T15:48:50.587" v="3835" actId="1076"/>
          <ac:spMkLst>
            <pc:docMk/>
            <pc:sldMk cId="0" sldId="257"/>
            <ac:spMk id="15" creationId="{00000000-0000-0000-0000-000000000000}"/>
          </ac:spMkLst>
        </pc:spChg>
        <pc:spChg chg="mod">
          <ac:chgData name="Natalia Sileno" userId="335df6c8-a1f1-471c-9a0f-2986ac9a454d" providerId="ADAL" clId="{BF73A3F7-0A78-4330-8AC5-571698A553B3}" dt="2025-12-10T15:48:44.899" v="3834" actId="1076"/>
          <ac:spMkLst>
            <pc:docMk/>
            <pc:sldMk cId="0" sldId="257"/>
            <ac:spMk id="16" creationId="{00000000-0000-0000-0000-000000000000}"/>
          </ac:spMkLst>
        </pc:spChg>
        <pc:spChg chg="mod">
          <ac:chgData name="Natalia Sileno" userId="335df6c8-a1f1-471c-9a0f-2986ac9a454d" providerId="ADAL" clId="{BF73A3F7-0A78-4330-8AC5-571698A553B3}" dt="2025-12-10T15:57:45.826" v="3902" actId="207"/>
          <ac:spMkLst>
            <pc:docMk/>
            <pc:sldMk cId="0" sldId="257"/>
            <ac:spMk id="22" creationId="{00000000-0000-0000-0000-000000000000}"/>
          </ac:spMkLst>
        </pc:spChg>
        <pc:spChg chg="mod">
          <ac:chgData name="Natalia Sileno" userId="335df6c8-a1f1-471c-9a0f-2986ac9a454d" providerId="ADAL" clId="{BF73A3F7-0A78-4330-8AC5-571698A553B3}" dt="2025-11-27T13:38:39.900" v="2969" actId="1076"/>
          <ac:spMkLst>
            <pc:docMk/>
            <pc:sldMk cId="0" sldId="257"/>
            <ac:spMk id="23" creationId="{174BF0F4-41AB-4C98-3746-6E2732794693}"/>
          </ac:spMkLst>
        </pc:spChg>
        <pc:spChg chg="mod">
          <ac:chgData name="Natalia Sileno" userId="335df6c8-a1f1-471c-9a0f-2986ac9a454d" providerId="ADAL" clId="{BF73A3F7-0A78-4330-8AC5-571698A553B3}" dt="2025-12-10T15:16:00.967" v="3811" actId="1076"/>
          <ac:spMkLst>
            <pc:docMk/>
            <pc:sldMk cId="0" sldId="257"/>
            <ac:spMk id="27" creationId="{FEA0F9DE-D96E-6057-985D-E805B60474DF}"/>
          </ac:spMkLst>
        </pc:spChg>
        <pc:spChg chg="add mod">
          <ac:chgData name="Natalia Sileno" userId="335df6c8-a1f1-471c-9a0f-2986ac9a454d" providerId="ADAL" clId="{BF73A3F7-0A78-4330-8AC5-571698A553B3}" dt="2025-12-10T15:57:12.116" v="3896" actId="20577"/>
          <ac:spMkLst>
            <pc:docMk/>
            <pc:sldMk cId="0" sldId="257"/>
            <ac:spMk id="29" creationId="{58F56850-EBBB-D511-F942-FB1EDA1DF1CA}"/>
          </ac:spMkLst>
        </pc:spChg>
        <pc:spChg chg="add mod">
          <ac:chgData name="Natalia Sileno" userId="335df6c8-a1f1-471c-9a0f-2986ac9a454d" providerId="ADAL" clId="{BF73A3F7-0A78-4330-8AC5-571698A553B3}" dt="2025-12-10T15:57:28.281" v="3901" actId="20577"/>
          <ac:spMkLst>
            <pc:docMk/>
            <pc:sldMk cId="0" sldId="257"/>
            <ac:spMk id="31" creationId="{CC868B53-F008-D451-FE99-352BC8FF64E8}"/>
          </ac:spMkLst>
        </pc:spChg>
        <pc:picChg chg="add mod">
          <ac:chgData name="Natalia Sileno" userId="335df6c8-a1f1-471c-9a0f-2986ac9a454d" providerId="ADAL" clId="{BF73A3F7-0A78-4330-8AC5-571698A553B3}" dt="2025-12-10T15:16:35.770" v="3817" actId="1076"/>
          <ac:picMkLst>
            <pc:docMk/>
            <pc:sldMk cId="0" sldId="257"/>
            <ac:picMk id="14" creationId="{2F4AD704-C090-FDA0-79A4-47C9EDD3F145}"/>
          </ac:picMkLst>
        </pc:picChg>
        <pc:picChg chg="add mod">
          <ac:chgData name="Natalia Sileno" userId="335df6c8-a1f1-471c-9a0f-2986ac9a454d" providerId="ADAL" clId="{BF73A3F7-0A78-4330-8AC5-571698A553B3}" dt="2025-12-10T15:16:42.059" v="3819" actId="1076"/>
          <ac:picMkLst>
            <pc:docMk/>
            <pc:sldMk cId="0" sldId="257"/>
            <ac:picMk id="18" creationId="{1C59BFBF-3057-1CD4-15FF-999A5C564803}"/>
          </ac:picMkLst>
        </pc:picChg>
        <pc:picChg chg="add del">
          <ac:chgData name="Natalia Sileno" userId="335df6c8-a1f1-471c-9a0f-2986ac9a454d" providerId="ADAL" clId="{BF73A3F7-0A78-4330-8AC5-571698A553B3}" dt="2025-12-10T15:44:27.763" v="3821" actId="478"/>
          <ac:picMkLst>
            <pc:docMk/>
            <pc:sldMk cId="0" sldId="257"/>
            <ac:picMk id="19" creationId="{143884D0-1892-3475-D529-DD5E5C554B99}"/>
          </ac:picMkLst>
        </pc:picChg>
        <pc:picChg chg="add del mod">
          <ac:chgData name="Natalia Sileno" userId="335df6c8-a1f1-471c-9a0f-2986ac9a454d" providerId="ADAL" clId="{BF73A3F7-0A78-4330-8AC5-571698A553B3}" dt="2025-12-10T15:44:46.829" v="3826" actId="478"/>
          <ac:picMkLst>
            <pc:docMk/>
            <pc:sldMk cId="0" sldId="257"/>
            <ac:picMk id="24" creationId="{773D209A-599C-6520-6A3B-5327CC048BC4}"/>
          </ac:picMkLst>
        </pc:picChg>
        <pc:picChg chg="add mod">
          <ac:chgData name="Natalia Sileno" userId="335df6c8-a1f1-471c-9a0f-2986ac9a454d" providerId="ADAL" clId="{BF73A3F7-0A78-4330-8AC5-571698A553B3}" dt="2025-12-10T15:49:04.102" v="3840" actId="1076"/>
          <ac:picMkLst>
            <pc:docMk/>
            <pc:sldMk cId="0" sldId="257"/>
            <ac:picMk id="26" creationId="{D9AB115C-A556-2906-2515-56CAF013B08E}"/>
          </ac:picMkLst>
        </pc:picChg>
        <pc:picChg chg="add mod">
          <ac:chgData name="Natalia Sileno" userId="335df6c8-a1f1-471c-9a0f-2986ac9a454d" providerId="ADAL" clId="{BF73A3F7-0A78-4330-8AC5-571698A553B3}" dt="2025-12-10T15:56:44.905" v="3878" actId="1076"/>
          <ac:picMkLst>
            <pc:docMk/>
            <pc:sldMk cId="0" sldId="257"/>
            <ac:picMk id="32" creationId="{894B9504-064A-C257-2FA7-9FF4CF9042F2}"/>
          </ac:picMkLst>
        </pc:picChg>
        <pc:picChg chg="add mod">
          <ac:chgData name="Natalia Sileno" userId="335df6c8-a1f1-471c-9a0f-2986ac9a454d" providerId="ADAL" clId="{BF73A3F7-0A78-4330-8AC5-571698A553B3}" dt="2025-12-10T15:55:23.213" v="3865"/>
          <ac:picMkLst>
            <pc:docMk/>
            <pc:sldMk cId="0" sldId="257"/>
            <ac:picMk id="33" creationId="{7D387664-51EC-F470-F663-E0BFAFB13E9A}"/>
          </ac:picMkLst>
        </pc:picChg>
        <pc:picChg chg="add mod">
          <ac:chgData name="Natalia Sileno" userId="335df6c8-a1f1-471c-9a0f-2986ac9a454d" providerId="ADAL" clId="{BF73A3F7-0A78-4330-8AC5-571698A553B3}" dt="2025-12-10T15:55:30.452" v="3866"/>
          <ac:picMkLst>
            <pc:docMk/>
            <pc:sldMk cId="0" sldId="257"/>
            <ac:picMk id="34" creationId="{23D4AC2E-D14B-B490-8023-99831AC2633B}"/>
          </ac:picMkLst>
        </pc:picChg>
        <pc:picChg chg="add del mod">
          <ac:chgData name="Natalia Sileno" userId="335df6c8-a1f1-471c-9a0f-2986ac9a454d" providerId="ADAL" clId="{BF73A3F7-0A78-4330-8AC5-571698A553B3}" dt="2025-12-10T15:11:56.864" v="3774" actId="478"/>
          <ac:picMkLst>
            <pc:docMk/>
            <pc:sldMk cId="0" sldId="257"/>
            <ac:picMk id="1030" creationId="{9E4B3AA2-3923-0D4E-7976-3937231F69E6}"/>
          </ac:picMkLst>
        </pc:picChg>
        <pc:picChg chg="add del mod">
          <ac:chgData name="Natalia Sileno" userId="335df6c8-a1f1-471c-9a0f-2986ac9a454d" providerId="ADAL" clId="{BF73A3F7-0A78-4330-8AC5-571698A553B3}" dt="2025-12-10T15:11:58.452" v="3775" actId="478"/>
          <ac:picMkLst>
            <pc:docMk/>
            <pc:sldMk cId="0" sldId="257"/>
            <ac:picMk id="1032" creationId="{A281ACDA-AE53-3135-AB93-EC0D9278FEE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youtube.com/watch?v=kbl0FvY976g" TargetMode="External"/><Relationship Id="rId11" Type="http://schemas.openxmlformats.org/officeDocument/2006/relationships/image" Target="../media/image9.sv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56575" y="3855154"/>
            <a:ext cx="12551206" cy="0"/>
          </a:xfrm>
          <a:prstGeom prst="line">
            <a:avLst/>
          </a:prstGeom>
          <a:ln w="47625" cap="rnd">
            <a:solidFill>
              <a:srgbClr val="000000"/>
            </a:solidFill>
            <a:prstDash val="solid"/>
            <a:headEnd type="none" w="sm" len="sm"/>
            <a:tailEnd type="none" w="sm" len="sm"/>
          </a:ln>
        </p:spPr>
        <p:txBody>
          <a:bodyPr/>
          <a:lstStyle/>
          <a:p>
            <a:endParaRPr lang="en-GB" dirty="0"/>
          </a:p>
        </p:txBody>
      </p:sp>
      <p:sp>
        <p:nvSpPr>
          <p:cNvPr id="3" name="AutoShape 3"/>
          <p:cNvSpPr/>
          <p:nvPr/>
        </p:nvSpPr>
        <p:spPr>
          <a:xfrm>
            <a:off x="1056795" y="1117170"/>
            <a:ext cx="12778023" cy="25605"/>
          </a:xfrm>
          <a:prstGeom prst="line">
            <a:avLst/>
          </a:prstGeom>
          <a:ln w="47625" cap="rnd">
            <a:solidFill>
              <a:srgbClr val="000000"/>
            </a:solidFill>
            <a:prstDash val="solid"/>
            <a:headEnd type="none" w="sm" len="sm"/>
            <a:tailEnd type="none" w="sm" len="sm"/>
          </a:ln>
        </p:spPr>
        <p:txBody>
          <a:bodyPr/>
          <a:lstStyle/>
          <a:p>
            <a:endParaRPr lang="en-GB"/>
          </a:p>
        </p:txBody>
      </p:sp>
      <p:sp>
        <p:nvSpPr>
          <p:cNvPr id="4" name="AutoShape 4"/>
          <p:cNvSpPr/>
          <p:nvPr/>
        </p:nvSpPr>
        <p:spPr>
          <a:xfrm>
            <a:off x="1156575" y="3091099"/>
            <a:ext cx="12551206" cy="0"/>
          </a:xfrm>
          <a:prstGeom prst="line">
            <a:avLst/>
          </a:prstGeom>
          <a:ln w="47625" cap="rnd">
            <a:solidFill>
              <a:srgbClr val="000000"/>
            </a:solidFill>
            <a:prstDash val="solid"/>
            <a:headEnd type="none" w="sm" len="sm"/>
            <a:tailEnd type="none" w="sm" len="sm"/>
          </a:ln>
        </p:spPr>
        <p:txBody>
          <a:bodyPr/>
          <a:lstStyle/>
          <a:p>
            <a:endParaRPr lang="en-GB"/>
          </a:p>
        </p:txBody>
      </p:sp>
      <p:sp>
        <p:nvSpPr>
          <p:cNvPr id="7" name="AutoShape 7"/>
          <p:cNvSpPr/>
          <p:nvPr/>
        </p:nvSpPr>
        <p:spPr>
          <a:xfrm flipV="1">
            <a:off x="1131528" y="6274764"/>
            <a:ext cx="12576253" cy="19281"/>
          </a:xfrm>
          <a:prstGeom prst="line">
            <a:avLst/>
          </a:prstGeom>
          <a:ln w="47625" cap="rnd">
            <a:solidFill>
              <a:srgbClr val="000000"/>
            </a:solidFill>
            <a:prstDash val="solid"/>
            <a:headEnd type="none" w="sm" len="sm"/>
            <a:tailEnd type="none" w="sm" len="sm"/>
          </a:ln>
        </p:spPr>
        <p:txBody>
          <a:bodyPr/>
          <a:lstStyle/>
          <a:p>
            <a:endParaRPr lang="en-GB"/>
          </a:p>
        </p:txBody>
      </p:sp>
      <p:sp>
        <p:nvSpPr>
          <p:cNvPr id="10" name="AutoShape 10"/>
          <p:cNvSpPr/>
          <p:nvPr/>
        </p:nvSpPr>
        <p:spPr>
          <a:xfrm flipV="1">
            <a:off x="1296606" y="12460319"/>
            <a:ext cx="12551205" cy="22623"/>
          </a:xfrm>
          <a:prstGeom prst="line">
            <a:avLst/>
          </a:prstGeom>
          <a:ln w="9525" cap="rnd">
            <a:solidFill>
              <a:srgbClr val="000000"/>
            </a:solidFill>
            <a:prstDash val="solid"/>
            <a:headEnd type="none" w="sm" len="sm"/>
            <a:tailEnd type="none" w="sm" len="sm"/>
          </a:ln>
        </p:spPr>
        <p:txBody>
          <a:bodyPr/>
          <a:lstStyle/>
          <a:p>
            <a:endParaRPr lang="en-GB"/>
          </a:p>
        </p:txBody>
      </p:sp>
      <p:sp>
        <p:nvSpPr>
          <p:cNvPr id="16" name="TextBox 16"/>
          <p:cNvSpPr txBox="1"/>
          <p:nvPr/>
        </p:nvSpPr>
        <p:spPr>
          <a:xfrm>
            <a:off x="631945" y="1136348"/>
            <a:ext cx="13600467" cy="1083951"/>
          </a:xfrm>
          <a:prstGeom prst="rect">
            <a:avLst/>
          </a:prstGeom>
        </p:spPr>
        <p:txBody>
          <a:bodyPr lIns="0" tIns="0" rIns="0" bIns="0" rtlCol="0" anchor="t">
            <a:spAutoFit/>
          </a:bodyPr>
          <a:lstStyle/>
          <a:p>
            <a:pPr algn="ctr">
              <a:lnSpc>
                <a:spcPts val="9436"/>
              </a:lnSpc>
            </a:pPr>
            <a:r>
              <a:rPr lang="en-US" sz="5000" b="1" dirty="0">
                <a:solidFill>
                  <a:srgbClr val="000000"/>
                </a:solidFill>
                <a:latin typeface="Tex Gyre Termes Bold"/>
                <a:ea typeface="Tex Gyre Termes Bold"/>
                <a:cs typeface="Tex Gyre Termes Bold"/>
                <a:sym typeface="Tex Gyre Termes Bold"/>
              </a:rPr>
              <a:t> THE CRANLEIGH CHRONICLE</a:t>
            </a:r>
          </a:p>
        </p:txBody>
      </p:sp>
      <p:sp>
        <p:nvSpPr>
          <p:cNvPr id="17" name="TextBox 17"/>
          <p:cNvSpPr txBox="1"/>
          <p:nvPr/>
        </p:nvSpPr>
        <p:spPr>
          <a:xfrm>
            <a:off x="1212436" y="6407934"/>
            <a:ext cx="9758631" cy="941668"/>
          </a:xfrm>
          <a:prstGeom prst="rect">
            <a:avLst/>
          </a:prstGeom>
        </p:spPr>
        <p:txBody>
          <a:bodyPr wrap="square" lIns="0" tIns="0" rIns="0" bIns="0" rtlCol="0" anchor="t">
            <a:spAutoFit/>
          </a:bodyPr>
          <a:lstStyle/>
          <a:p>
            <a:pPr>
              <a:lnSpc>
                <a:spcPts val="7827"/>
              </a:lnSpc>
            </a:pPr>
            <a:r>
              <a:rPr lang="en-US" sz="5400" b="1" i="1" dirty="0">
                <a:solidFill>
                  <a:srgbClr val="000000"/>
                </a:solidFill>
                <a:latin typeface="Tex Gyre Termes Bold Italics"/>
                <a:ea typeface="Tex Gyre Termes Bold Italics"/>
                <a:cs typeface="Tex Gyre Termes Bold Italics"/>
                <a:sym typeface="Tex Gyre Termes Bold Italics"/>
              </a:rPr>
              <a:t>Christmas Message </a:t>
            </a:r>
            <a:r>
              <a:rPr lang="en-US" sz="2400" b="1" i="1" dirty="0">
                <a:solidFill>
                  <a:srgbClr val="000000"/>
                </a:solidFill>
                <a:latin typeface="Tex Gyre Termes Bold Italics"/>
                <a:ea typeface="Tex Gyre Termes Bold Italics"/>
                <a:cs typeface="Tex Gyre Termes Bold Italics"/>
                <a:sym typeface="Tex Gyre Termes Bold Italics"/>
              </a:rPr>
              <a:t>from the SLT</a:t>
            </a:r>
          </a:p>
        </p:txBody>
      </p:sp>
      <p:sp>
        <p:nvSpPr>
          <p:cNvPr id="18" name="TextBox 18"/>
          <p:cNvSpPr txBox="1"/>
          <p:nvPr/>
        </p:nvSpPr>
        <p:spPr>
          <a:xfrm>
            <a:off x="4294376" y="3183930"/>
            <a:ext cx="6275603" cy="519758"/>
          </a:xfrm>
          <a:prstGeom prst="rect">
            <a:avLst/>
          </a:prstGeom>
        </p:spPr>
        <p:txBody>
          <a:bodyPr lIns="0" tIns="0" rIns="0" bIns="0" rtlCol="0" anchor="t">
            <a:spAutoFit/>
          </a:bodyPr>
          <a:lstStyle/>
          <a:p>
            <a:pPr algn="ctr">
              <a:lnSpc>
                <a:spcPts val="4212"/>
              </a:lnSpc>
            </a:pPr>
            <a:r>
              <a:rPr lang="en-US" sz="3009" b="1" dirty="0">
                <a:solidFill>
                  <a:srgbClr val="000000"/>
                </a:solidFill>
                <a:latin typeface="Alegreya SC Bold"/>
                <a:ea typeface="Alegreya SC Bold"/>
                <a:cs typeface="Alegreya SC Bold"/>
                <a:sym typeface="Alegreya SC Bold"/>
              </a:rPr>
              <a:t>Thursday 11 December 2025</a:t>
            </a:r>
          </a:p>
        </p:txBody>
      </p:sp>
      <p:sp>
        <p:nvSpPr>
          <p:cNvPr id="19" name="TextBox 19"/>
          <p:cNvSpPr txBox="1"/>
          <p:nvPr/>
        </p:nvSpPr>
        <p:spPr>
          <a:xfrm>
            <a:off x="551246" y="2058427"/>
            <a:ext cx="13230136" cy="817147"/>
          </a:xfrm>
          <a:prstGeom prst="rect">
            <a:avLst/>
          </a:prstGeom>
        </p:spPr>
        <p:txBody>
          <a:bodyPr lIns="0" tIns="0" rIns="0" bIns="0" rtlCol="0" anchor="t">
            <a:spAutoFit/>
          </a:bodyPr>
          <a:lstStyle/>
          <a:p>
            <a:pPr algn="ctr">
              <a:lnSpc>
                <a:spcPts val="6974"/>
              </a:lnSpc>
            </a:pPr>
            <a:r>
              <a:rPr lang="en-US" sz="4000" b="1" dirty="0">
                <a:solidFill>
                  <a:srgbClr val="000000"/>
                </a:solidFill>
                <a:latin typeface="Tex Gyre Termes Bold"/>
                <a:ea typeface="Tex Gyre Termes Bold"/>
                <a:cs typeface="Tex Gyre Termes Bold"/>
                <a:sym typeface="Tex Gyre Termes Bold"/>
              </a:rPr>
              <a:t> SCHOOL NEWSLETTER</a:t>
            </a:r>
          </a:p>
        </p:txBody>
      </p:sp>
      <p:sp>
        <p:nvSpPr>
          <p:cNvPr id="20" name="TextBox 20"/>
          <p:cNvSpPr txBox="1"/>
          <p:nvPr/>
        </p:nvSpPr>
        <p:spPr>
          <a:xfrm>
            <a:off x="1192896" y="4224631"/>
            <a:ext cx="5473427" cy="488916"/>
          </a:xfrm>
          <a:prstGeom prst="rect">
            <a:avLst/>
          </a:prstGeom>
        </p:spPr>
        <p:txBody>
          <a:bodyPr lIns="0" tIns="0" rIns="0" bIns="0" rtlCol="0" anchor="t">
            <a:spAutoFit/>
          </a:bodyPr>
          <a:lstStyle/>
          <a:p>
            <a:pPr algn="l">
              <a:lnSpc>
                <a:spcPts val="3652"/>
              </a:lnSpc>
            </a:pPr>
            <a:r>
              <a:rPr lang="en-US" sz="4150" b="1" dirty="0">
                <a:solidFill>
                  <a:srgbClr val="000000"/>
                </a:solidFill>
                <a:latin typeface="Glacial Indifference Bold"/>
                <a:ea typeface="Glacial Indifference Bold"/>
                <a:cs typeface="Glacial Indifference Bold"/>
                <a:sym typeface="Glacial Indifference Bold"/>
              </a:rPr>
              <a:t>Dates for the diary:</a:t>
            </a:r>
          </a:p>
        </p:txBody>
      </p:sp>
      <p:sp>
        <p:nvSpPr>
          <p:cNvPr id="23" name="TextBox 23"/>
          <p:cNvSpPr txBox="1"/>
          <p:nvPr/>
        </p:nvSpPr>
        <p:spPr>
          <a:xfrm>
            <a:off x="11959270" y="5504348"/>
            <a:ext cx="1654601" cy="388749"/>
          </a:xfrm>
          <a:prstGeom prst="rect">
            <a:avLst/>
          </a:prstGeom>
        </p:spPr>
        <p:txBody>
          <a:bodyPr lIns="0" tIns="0" rIns="0" bIns="0" rtlCol="0" anchor="t">
            <a:spAutoFit/>
          </a:bodyPr>
          <a:lstStyle/>
          <a:p>
            <a:pPr algn="r">
              <a:lnSpc>
                <a:spcPts val="3087"/>
              </a:lnSpc>
            </a:pPr>
            <a:r>
              <a:rPr lang="en-US" sz="2594" b="1">
                <a:solidFill>
                  <a:srgbClr val="FFFFFF"/>
                </a:solidFill>
                <a:latin typeface="Glacial Indifference Bold"/>
                <a:ea typeface="Glacial Indifference Bold"/>
                <a:cs typeface="Glacial Indifference Bold"/>
                <a:sym typeface="Glacial Indifference Bold"/>
              </a:rPr>
              <a:t>PAGE 12</a:t>
            </a:r>
          </a:p>
        </p:txBody>
      </p:sp>
      <p:sp>
        <p:nvSpPr>
          <p:cNvPr id="27" name="TextBox 27"/>
          <p:cNvSpPr txBox="1"/>
          <p:nvPr/>
        </p:nvSpPr>
        <p:spPr>
          <a:xfrm>
            <a:off x="8770647" y="12598461"/>
            <a:ext cx="5010735" cy="1487587"/>
          </a:xfrm>
          <a:prstGeom prst="rect">
            <a:avLst/>
          </a:prstGeom>
        </p:spPr>
        <p:txBody>
          <a:bodyPr wrap="square" lIns="0" tIns="0" rIns="0" bIns="0" rtlCol="0" anchor="t">
            <a:spAutoFit/>
          </a:bodyPr>
          <a:lstStyle/>
          <a:p>
            <a:pPr algn="ctr">
              <a:lnSpc>
                <a:spcPts val="5843"/>
              </a:lnSpc>
            </a:pPr>
            <a:r>
              <a:rPr lang="en-US" sz="4000" dirty="0">
                <a:solidFill>
                  <a:srgbClr val="000000"/>
                </a:solidFill>
                <a:latin typeface="Tex Gyre Termes"/>
                <a:ea typeface="Tex Gyre Termes"/>
                <a:cs typeface="Tex Gyre Termes"/>
                <a:sym typeface="Tex Gyre Termes"/>
              </a:rPr>
              <a:t>Parenting &amp; Inclusion   </a:t>
            </a:r>
          </a:p>
          <a:p>
            <a:pPr algn="ctr">
              <a:lnSpc>
                <a:spcPts val="5843"/>
              </a:lnSpc>
            </a:pPr>
            <a:r>
              <a:rPr lang="en-US" sz="4000" dirty="0">
                <a:solidFill>
                  <a:srgbClr val="000000"/>
                </a:solidFill>
                <a:latin typeface="Tex Gyre Termes"/>
                <a:ea typeface="Tex Gyre Termes"/>
                <a:cs typeface="Tex Gyre Termes"/>
                <a:sym typeface="Tex Gyre Termes"/>
              </a:rPr>
              <a:t>Support</a:t>
            </a:r>
          </a:p>
        </p:txBody>
      </p:sp>
      <p:sp>
        <p:nvSpPr>
          <p:cNvPr id="28" name="TextBox 28"/>
          <p:cNvSpPr txBox="1"/>
          <p:nvPr/>
        </p:nvSpPr>
        <p:spPr>
          <a:xfrm>
            <a:off x="11736074" y="14281906"/>
            <a:ext cx="2496338" cy="5539978"/>
          </a:xfrm>
          <a:prstGeom prst="rect">
            <a:avLst/>
          </a:prstGeom>
        </p:spPr>
        <p:txBody>
          <a:bodyPr wrap="square" lIns="0" tIns="0" rIns="0" bIns="0" rtlCol="0" anchor="t">
            <a:spAutoFit/>
          </a:bodyPr>
          <a:lstStyle/>
          <a:p>
            <a:r>
              <a:rPr lang="en-US" sz="2400" dirty="0">
                <a:solidFill>
                  <a:srgbClr val="000000"/>
                </a:solidFill>
                <a:latin typeface="Sassoon Infant Std" panose="020B0503020103030203" pitchFamily="34" charset="0"/>
                <a:ea typeface="Glacial Indifference"/>
                <a:cs typeface="Glacial Indifference"/>
              </a:rPr>
              <a:t>We are pleased to let you know that the school has wellbeing booklets designed to help support children with building self-esteem. If you feel your child would benefit from this resource, they are welcome to come and see </a:t>
            </a:r>
            <a:r>
              <a:rPr lang="en-US" sz="2400" dirty="0" err="1">
                <a:solidFill>
                  <a:srgbClr val="000000"/>
                </a:solidFill>
                <a:latin typeface="Sassoon Infant Std" panose="020B0503020103030203" pitchFamily="34" charset="0"/>
                <a:ea typeface="Glacial Indifference"/>
                <a:cs typeface="Glacial Indifference"/>
              </a:rPr>
              <a:t>Mrs</a:t>
            </a:r>
            <a:r>
              <a:rPr lang="en-US" sz="2400" dirty="0">
                <a:solidFill>
                  <a:srgbClr val="000000"/>
                </a:solidFill>
                <a:latin typeface="Sassoon Infant Std" panose="020B0503020103030203" pitchFamily="34" charset="0"/>
                <a:ea typeface="Glacial Indifference"/>
                <a:cs typeface="Glacial Indifference"/>
              </a:rPr>
              <a:t> Mills or </a:t>
            </a:r>
            <a:r>
              <a:rPr lang="en-US" sz="2400" dirty="0" err="1">
                <a:solidFill>
                  <a:srgbClr val="000000"/>
                </a:solidFill>
                <a:latin typeface="Sassoon Infant Std" panose="020B0503020103030203" pitchFamily="34" charset="0"/>
                <a:ea typeface="Glacial Indifference"/>
                <a:cs typeface="Glacial Indifference"/>
              </a:rPr>
              <a:t>Mrs</a:t>
            </a:r>
            <a:r>
              <a:rPr lang="en-US" sz="2400" dirty="0">
                <a:solidFill>
                  <a:srgbClr val="000000"/>
                </a:solidFill>
                <a:latin typeface="Sassoon Infant Std" panose="020B0503020103030203" pitchFamily="34" charset="0"/>
                <a:ea typeface="Glacial Indifference"/>
                <a:cs typeface="Glacial Indifference"/>
              </a:rPr>
              <a:t> Jackson to collect a booklet</a:t>
            </a:r>
          </a:p>
        </p:txBody>
      </p:sp>
      <p:sp>
        <p:nvSpPr>
          <p:cNvPr id="30" name="TextBox 30"/>
          <p:cNvSpPr txBox="1"/>
          <p:nvPr/>
        </p:nvSpPr>
        <p:spPr>
          <a:xfrm>
            <a:off x="136574" y="12857227"/>
            <a:ext cx="5955177" cy="665310"/>
          </a:xfrm>
          <a:prstGeom prst="rect">
            <a:avLst/>
          </a:prstGeom>
        </p:spPr>
        <p:txBody>
          <a:bodyPr wrap="square" lIns="0" tIns="0" rIns="0" bIns="0" rtlCol="0" anchor="t">
            <a:spAutoFit/>
          </a:bodyPr>
          <a:lstStyle/>
          <a:p>
            <a:pPr algn="ctr">
              <a:lnSpc>
                <a:spcPts val="5101"/>
              </a:lnSpc>
            </a:pPr>
            <a:r>
              <a:rPr lang="en-US" sz="5400" b="1" dirty="0">
                <a:solidFill>
                  <a:srgbClr val="000000"/>
                </a:solidFill>
                <a:latin typeface="Tex Gyre Termes"/>
                <a:ea typeface="Tex Gyre Termes"/>
                <a:cs typeface="Tex Gyre Termes"/>
                <a:sym typeface="Tex Gyre Termes"/>
              </a:rPr>
              <a:t>Safeguarding</a:t>
            </a:r>
          </a:p>
        </p:txBody>
      </p:sp>
      <p:sp>
        <p:nvSpPr>
          <p:cNvPr id="31" name="TextBox 31"/>
          <p:cNvSpPr txBox="1"/>
          <p:nvPr/>
        </p:nvSpPr>
        <p:spPr>
          <a:xfrm>
            <a:off x="1296606" y="13693595"/>
            <a:ext cx="7315242" cy="6563335"/>
          </a:xfrm>
          <a:prstGeom prst="rect">
            <a:avLst/>
          </a:prstGeom>
        </p:spPr>
        <p:txBody>
          <a:bodyPr wrap="square" lIns="0" tIns="0" rIns="0" bIns="0" rtlCol="0" anchor="t">
            <a:spAutoFit/>
          </a:bodyPr>
          <a:lstStyle/>
          <a:p>
            <a:pPr fontAlgn="base"/>
            <a:r>
              <a:rPr lang="en-US" sz="2000" dirty="0">
                <a:latin typeface="Sassoon Infant Std" panose="020B0503020103030203" pitchFamily="34" charset="0"/>
                <a:cs typeface="Sakkal Majalla" panose="020F0502020204030204" pitchFamily="2" charset="-78"/>
              </a:rPr>
              <a:t>While Christmas is a time for celebration, we also know it can bring unique challenges for some children and families. </a:t>
            </a:r>
          </a:p>
          <a:p>
            <a:pPr fontAlgn="base"/>
            <a:r>
              <a:rPr lang="en-US" sz="2000" dirty="0">
                <a:latin typeface="Sassoon Infant Std" panose="020B0503020103030203" pitchFamily="34" charset="0"/>
                <a:cs typeface="Sakkal Majalla" panose="020F0502020204030204" pitchFamily="2" charset="-78"/>
              </a:rPr>
              <a:t>Safeguarding remains our top priority — even when school is closed.</a:t>
            </a:r>
          </a:p>
          <a:p>
            <a:pPr fontAlgn="base"/>
            <a:r>
              <a:rPr lang="en-US" sz="2000" b="1" dirty="0">
                <a:latin typeface="Sassoon Infant Std" panose="020B0503020103030203" pitchFamily="34" charset="0"/>
                <a:cs typeface="Sakkal Majalla" panose="020F0502020204030204" pitchFamily="2" charset="-78"/>
              </a:rPr>
              <a:t>Keeping Children Safe Over the Holidays</a:t>
            </a:r>
            <a:endParaRPr lang="en-US" sz="2000" dirty="0">
              <a:latin typeface="Sassoon Infant Std" panose="020B0503020103030203" pitchFamily="34" charset="0"/>
              <a:cs typeface="Sakkal Majalla" panose="020F0502020204030204" pitchFamily="2" charset="-78"/>
            </a:endParaRPr>
          </a:p>
          <a:p>
            <a:r>
              <a:rPr lang="en-US" sz="2000" b="1" dirty="0">
                <a:latin typeface="Sassoon Infant Std" panose="020B0503020103030203" pitchFamily="34" charset="0"/>
                <a:cs typeface="Sakkal Majalla" panose="020F0502020204030204" pitchFamily="2" charset="-78"/>
              </a:rPr>
              <a:t>Stay Connected</a:t>
            </a:r>
            <a:r>
              <a:rPr lang="en-US" sz="2000" dirty="0">
                <a:latin typeface="Sassoon Infant Std" panose="020B0503020103030203" pitchFamily="34" charset="0"/>
                <a:cs typeface="Sakkal Majalla" panose="020F0502020204030204" pitchFamily="2" charset="-78"/>
              </a:rPr>
              <a:t> – Encourage open conversations with your child about how they’re feeling.</a:t>
            </a:r>
          </a:p>
          <a:p>
            <a:r>
              <a:rPr lang="en-US" sz="2000" b="1" dirty="0">
                <a:latin typeface="Sassoon Infant Std" panose="020B0503020103030203" pitchFamily="34" charset="0"/>
                <a:cs typeface="Sakkal Majalla" panose="020F0502020204030204" pitchFamily="2" charset="-78"/>
              </a:rPr>
              <a:t>Know Where to Get Help</a:t>
            </a:r>
            <a:r>
              <a:rPr lang="en-US" sz="2000" dirty="0">
                <a:latin typeface="Sassoon Infant Std" panose="020B0503020103030203" pitchFamily="34" charset="0"/>
                <a:cs typeface="Sakkal Majalla" panose="020F0502020204030204" pitchFamily="2" charset="-78"/>
              </a:rPr>
              <a:t> – If you have concerns about a child’s safety or wellbeing, please reach out to the appropriate services (see contacts below).</a:t>
            </a:r>
          </a:p>
          <a:p>
            <a:r>
              <a:rPr lang="en-US" sz="2000" b="1" dirty="0">
                <a:latin typeface="Sassoon Infant Std" panose="020B0503020103030203" pitchFamily="34" charset="0"/>
                <a:cs typeface="Sakkal Majalla" panose="020F0502020204030204" pitchFamily="2" charset="-78"/>
              </a:rPr>
              <a:t>Online Safety</a:t>
            </a:r>
            <a:r>
              <a:rPr lang="en-US" sz="2000" dirty="0">
                <a:latin typeface="Sassoon Infant Std" panose="020B0503020103030203" pitchFamily="34" charset="0"/>
                <a:cs typeface="Sakkal Majalla" panose="020F0502020204030204" pitchFamily="2" charset="-78"/>
              </a:rPr>
              <a:t> – Many children will spend more time online during the break. Remind them about safe internet use and encourage them to speak up if something makes them uncomfortable.</a:t>
            </a:r>
          </a:p>
          <a:p>
            <a:endParaRPr lang="en-US" sz="2000" dirty="0">
              <a:latin typeface="Sassoon Infant Std" panose="020B0503020103030203" pitchFamily="34" charset="0"/>
              <a:cs typeface="Sakkal Majalla" panose="020F0502020204030204" pitchFamily="2" charset="-78"/>
            </a:endParaRPr>
          </a:p>
          <a:p>
            <a:pPr fontAlgn="base"/>
            <a:r>
              <a:rPr lang="en-US" sz="2000" b="1" dirty="0">
                <a:latin typeface="Sassoon Infant Std" panose="020B0503020103030203" pitchFamily="34" charset="0"/>
                <a:cs typeface="Sakkal Majalla" panose="020F0502020204030204" pitchFamily="2" charset="-78"/>
              </a:rPr>
              <a:t>Key Contacts Over the Christmas Period</a:t>
            </a:r>
            <a:endParaRPr lang="en-US" sz="2000" dirty="0">
              <a:latin typeface="Sassoon Infant Std" panose="020B0503020103030203" pitchFamily="34" charset="0"/>
              <a:cs typeface="Sakkal Majalla" panose="020F0502020204030204" pitchFamily="2" charset="-78"/>
            </a:endParaRPr>
          </a:p>
          <a:p>
            <a:pPr fontAlgn="base"/>
            <a:r>
              <a:rPr lang="en-US" sz="2000" b="1" dirty="0">
                <a:latin typeface="Sassoon Infant Std" panose="020B0503020103030203" pitchFamily="34" charset="0"/>
                <a:cs typeface="Sakkal Majalla" panose="020F0502020204030204" pitchFamily="2" charset="-78"/>
              </a:rPr>
              <a:t>Local Safeguarding Team</a:t>
            </a:r>
            <a:r>
              <a:rPr lang="en-US" sz="2000" dirty="0">
                <a:latin typeface="Sassoon Infant Std" panose="020B0503020103030203" pitchFamily="34" charset="0"/>
                <a:cs typeface="Sakkal Majalla" panose="020F0502020204030204" pitchFamily="2" charset="-78"/>
              </a:rPr>
              <a:t>: </a:t>
            </a:r>
          </a:p>
          <a:p>
            <a:pPr fontAlgn="base"/>
            <a:r>
              <a:rPr lang="en-US" sz="2000" dirty="0">
                <a:latin typeface="Sassoon Infant Std" panose="020B0503020103030203" pitchFamily="34" charset="0"/>
                <a:cs typeface="Sakkal Majalla" panose="020F0502020204030204" pitchFamily="2" charset="-78"/>
              </a:rPr>
              <a:t>CSPA 0300 470 9100 (Monday-Friday 9am-5pm)</a:t>
            </a:r>
          </a:p>
          <a:p>
            <a:pPr fontAlgn="base"/>
            <a:r>
              <a:rPr lang="en-US" sz="2000" dirty="0">
                <a:latin typeface="Sassoon Infant Std" panose="020B0503020103030203" pitchFamily="34" charset="0"/>
                <a:cs typeface="Sakkal Majalla" panose="020F0502020204030204" pitchFamily="2" charset="-78"/>
              </a:rPr>
              <a:t>Out of hours 01483 517898</a:t>
            </a:r>
          </a:p>
          <a:p>
            <a:r>
              <a:rPr lang="en-US" sz="2000" b="1" dirty="0">
                <a:latin typeface="Sassoon Infant Std" panose="020B0503020103030203" pitchFamily="34" charset="0"/>
                <a:cs typeface="Sakkal Majalla" panose="020F0502020204030204" pitchFamily="2" charset="-78"/>
              </a:rPr>
              <a:t>NSPCC Helpline</a:t>
            </a:r>
            <a:r>
              <a:rPr lang="en-US" sz="2000" dirty="0">
                <a:latin typeface="Sassoon Infant Std" panose="020B0503020103030203" pitchFamily="34" charset="0"/>
                <a:cs typeface="Sakkal Majalla" panose="020F0502020204030204" pitchFamily="2" charset="-78"/>
              </a:rPr>
              <a:t>: 0808 800 5000</a:t>
            </a:r>
          </a:p>
          <a:p>
            <a:r>
              <a:rPr lang="en-US" sz="2000" b="1" dirty="0">
                <a:latin typeface="Sassoon Infant Std" panose="020B0503020103030203" pitchFamily="34" charset="0"/>
                <a:cs typeface="Sakkal Majalla" panose="020F0502020204030204" pitchFamily="2" charset="-78"/>
              </a:rPr>
              <a:t>Childline</a:t>
            </a:r>
            <a:r>
              <a:rPr lang="en-US" sz="2000" dirty="0">
                <a:latin typeface="Sassoon Infant Std" panose="020B0503020103030203" pitchFamily="34" charset="0"/>
                <a:cs typeface="Sakkal Majalla" panose="020F0502020204030204" pitchFamily="2" charset="-78"/>
              </a:rPr>
              <a:t> (for children): 0800 1111</a:t>
            </a:r>
          </a:p>
          <a:p>
            <a:r>
              <a:rPr lang="en-US" sz="2000" b="1" dirty="0">
                <a:latin typeface="Sassoon Infant Std" panose="020B0503020103030203" pitchFamily="34" charset="0"/>
                <a:cs typeface="Sakkal Majalla" panose="020F0502020204030204" pitchFamily="2" charset="-78"/>
              </a:rPr>
              <a:t>Police (non-emergency)</a:t>
            </a:r>
            <a:r>
              <a:rPr lang="en-US" sz="2000" dirty="0">
                <a:latin typeface="Sassoon Infant Std" panose="020B0503020103030203" pitchFamily="34" charset="0"/>
                <a:cs typeface="Sakkal Majalla" panose="020F0502020204030204" pitchFamily="2" charset="-78"/>
              </a:rPr>
              <a:t>: 101 | </a:t>
            </a:r>
            <a:r>
              <a:rPr lang="en-US" sz="2000" b="1" dirty="0">
                <a:latin typeface="Sassoon Infant Std" panose="020B0503020103030203" pitchFamily="34" charset="0"/>
                <a:cs typeface="Sakkal Majalla" panose="020F0502020204030204" pitchFamily="2" charset="-78"/>
              </a:rPr>
              <a:t>Emergency</a:t>
            </a:r>
            <a:r>
              <a:rPr lang="en-US" sz="2000" dirty="0">
                <a:latin typeface="Sassoon Infant Std" panose="020B0503020103030203" pitchFamily="34" charset="0"/>
                <a:cs typeface="Sakkal Majalla" panose="020F0502020204030204" pitchFamily="2" charset="-78"/>
              </a:rPr>
              <a:t>: 999</a:t>
            </a:r>
          </a:p>
          <a:p>
            <a:pPr fontAlgn="base"/>
            <a:endParaRPr lang="en-US" sz="2650" dirty="0">
              <a:solidFill>
                <a:srgbClr val="000000"/>
              </a:solidFill>
              <a:latin typeface="Glacial Indifference"/>
              <a:ea typeface="Calibri"/>
              <a:cs typeface="Calibri"/>
            </a:endParaRPr>
          </a:p>
        </p:txBody>
      </p:sp>
      <p:sp>
        <p:nvSpPr>
          <p:cNvPr id="36" name="TextBox 35">
            <a:extLst>
              <a:ext uri="{FF2B5EF4-FFF2-40B4-BE49-F238E27FC236}">
                <a16:creationId xmlns:a16="http://schemas.microsoft.com/office/drawing/2014/main" id="{567FB67D-B362-6010-E488-C68E5B4889B0}"/>
              </a:ext>
            </a:extLst>
          </p:cNvPr>
          <p:cNvSpPr txBox="1"/>
          <p:nvPr/>
        </p:nvSpPr>
        <p:spPr>
          <a:xfrm>
            <a:off x="1156575" y="4425410"/>
            <a:ext cx="7022848" cy="1740220"/>
          </a:xfrm>
          <a:prstGeom prst="rect">
            <a:avLst/>
          </a:prstGeom>
          <a:noFill/>
        </p:spPr>
        <p:txBody>
          <a:bodyPr wrap="square">
            <a:spAutoFit/>
          </a:bodyPr>
          <a:lstStyle/>
          <a:p>
            <a:pPr algn="just">
              <a:lnSpc>
                <a:spcPts val="2600"/>
              </a:lnSpc>
              <a:spcBef>
                <a:spcPct val="0"/>
              </a:spcBef>
            </a:pPr>
            <a:endParaRPr lang="en-US" sz="1800" dirty="0">
              <a:solidFill>
                <a:srgbClr val="000000"/>
              </a:solidFill>
              <a:latin typeface="Glacial Indifference"/>
              <a:ea typeface="Glacial Indifference"/>
              <a:cs typeface="Glacial Indifference"/>
              <a:sym typeface="Glacial Indifference"/>
            </a:endParaRPr>
          </a:p>
          <a:p>
            <a:pPr>
              <a:lnSpc>
                <a:spcPts val="2600"/>
              </a:lnSpc>
              <a:spcBef>
                <a:spcPct val="0"/>
              </a:spcBef>
            </a:pPr>
            <a:r>
              <a:rPr lang="en-US" sz="2000" dirty="0">
                <a:solidFill>
                  <a:srgbClr val="000000"/>
                </a:solidFill>
                <a:latin typeface="Glacial Indifference"/>
                <a:ea typeface="Glacial Indifference"/>
                <a:cs typeface="Glacial Indifference"/>
                <a:sym typeface="Glacial Indifference"/>
              </a:rPr>
              <a:t>19 December- Dress in Christmas Mufti 13:15 end of day</a:t>
            </a:r>
          </a:p>
          <a:p>
            <a:pPr>
              <a:lnSpc>
                <a:spcPts val="2600"/>
              </a:lnSpc>
              <a:spcBef>
                <a:spcPct val="0"/>
              </a:spcBef>
            </a:pPr>
            <a:r>
              <a:rPr lang="en-US" sz="2000" dirty="0">
                <a:solidFill>
                  <a:srgbClr val="000000"/>
                </a:solidFill>
                <a:latin typeface="Glacial Indifference"/>
                <a:ea typeface="Glacial Indifference"/>
                <a:cs typeface="Glacial Indifference"/>
                <a:sym typeface="Glacial Indifference"/>
              </a:rPr>
              <a:t>5 January- INSET</a:t>
            </a:r>
          </a:p>
          <a:p>
            <a:pPr>
              <a:lnSpc>
                <a:spcPts val="2600"/>
              </a:lnSpc>
              <a:spcBef>
                <a:spcPct val="0"/>
              </a:spcBef>
            </a:pPr>
            <a:r>
              <a:rPr lang="en-US" sz="2000" dirty="0">
                <a:solidFill>
                  <a:srgbClr val="000000"/>
                </a:solidFill>
                <a:latin typeface="Glacial Indifference"/>
                <a:ea typeface="Glacial Indifference"/>
                <a:cs typeface="Glacial Indifference"/>
                <a:sym typeface="Glacial Indifference"/>
              </a:rPr>
              <a:t>6 January – INSET</a:t>
            </a:r>
          </a:p>
          <a:p>
            <a:pPr>
              <a:lnSpc>
                <a:spcPts val="2600"/>
              </a:lnSpc>
              <a:spcBef>
                <a:spcPct val="0"/>
              </a:spcBef>
            </a:pPr>
            <a:r>
              <a:rPr lang="en-US" sz="2000" dirty="0">
                <a:solidFill>
                  <a:srgbClr val="000000"/>
                </a:solidFill>
                <a:latin typeface="Glacial Indifference"/>
                <a:ea typeface="Glacial Indifference"/>
                <a:cs typeface="Glacial Indifference"/>
                <a:sym typeface="Glacial Indifference"/>
              </a:rPr>
              <a:t>7 January- Return to school – Welcome back!</a:t>
            </a:r>
          </a:p>
        </p:txBody>
      </p:sp>
      <p:pic>
        <p:nvPicPr>
          <p:cNvPr id="37" name="Picture 36" descr="A logo with a couple of children and a swan&#10;&#10;Description automatically generated">
            <a:extLst>
              <a:ext uri="{FF2B5EF4-FFF2-40B4-BE49-F238E27FC236}">
                <a16:creationId xmlns:a16="http://schemas.microsoft.com/office/drawing/2014/main" id="{94992F1D-B979-BD2F-4FE1-B79A9AC9C6FB}"/>
              </a:ext>
            </a:extLst>
          </p:cNvPr>
          <p:cNvPicPr>
            <a:picLocks noChangeAspect="1"/>
          </p:cNvPicPr>
          <p:nvPr/>
        </p:nvPicPr>
        <p:blipFill>
          <a:blip r:embed="rId2"/>
          <a:stretch>
            <a:fillRect/>
          </a:stretch>
        </p:blipFill>
        <p:spPr>
          <a:xfrm>
            <a:off x="1056795" y="1318188"/>
            <a:ext cx="1577372" cy="1577372"/>
          </a:xfrm>
          <a:prstGeom prst="rect">
            <a:avLst/>
          </a:prstGeom>
        </p:spPr>
      </p:pic>
      <p:sp>
        <p:nvSpPr>
          <p:cNvPr id="8" name="Freeform 10">
            <a:extLst>
              <a:ext uri="{FF2B5EF4-FFF2-40B4-BE49-F238E27FC236}">
                <a16:creationId xmlns:a16="http://schemas.microsoft.com/office/drawing/2014/main" id="{57E300F4-DC5E-05D2-8A68-E82F7DCC4707}"/>
              </a:ext>
            </a:extLst>
          </p:cNvPr>
          <p:cNvSpPr/>
          <p:nvPr/>
        </p:nvSpPr>
        <p:spPr>
          <a:xfrm>
            <a:off x="7110550" y="18602472"/>
            <a:ext cx="923315" cy="1063465"/>
          </a:xfrm>
          <a:custGeom>
            <a:avLst/>
            <a:gdLst/>
            <a:ahLst/>
            <a:cxnLst/>
            <a:rect l="l" t="t" r="r" b="b"/>
            <a:pathLst>
              <a:path w="648347" h="973129">
                <a:moveTo>
                  <a:pt x="0" y="0"/>
                </a:moveTo>
                <a:lnTo>
                  <a:pt x="648348" y="0"/>
                </a:lnTo>
                <a:lnTo>
                  <a:pt x="648348" y="973129"/>
                </a:lnTo>
                <a:lnTo>
                  <a:pt x="0" y="973129"/>
                </a:lnTo>
                <a:lnTo>
                  <a:pt x="0" y="0"/>
                </a:lnTo>
                <a:close/>
              </a:path>
            </a:pathLst>
          </a:custGeom>
          <a:blipFill>
            <a:blip r:embed="rId3"/>
            <a:stretch>
              <a:fillRect/>
            </a:stretch>
          </a:blipFill>
        </p:spPr>
        <p:txBody>
          <a:bodyPr/>
          <a:lstStyle/>
          <a:p>
            <a:endParaRPr lang="en-GB" sz="1979"/>
          </a:p>
        </p:txBody>
      </p:sp>
      <p:pic>
        <p:nvPicPr>
          <p:cNvPr id="9" name="Picture 8">
            <a:extLst>
              <a:ext uri="{FF2B5EF4-FFF2-40B4-BE49-F238E27FC236}">
                <a16:creationId xmlns:a16="http://schemas.microsoft.com/office/drawing/2014/main" id="{C7E95B19-71D0-AB07-E5BA-B80BAA82B665}"/>
              </a:ext>
            </a:extLst>
          </p:cNvPr>
          <p:cNvPicPr>
            <a:picLocks noChangeAspect="1"/>
          </p:cNvPicPr>
          <p:nvPr/>
        </p:nvPicPr>
        <p:blipFill>
          <a:blip r:embed="rId4"/>
          <a:stretch>
            <a:fillRect/>
          </a:stretch>
        </p:blipFill>
        <p:spPr>
          <a:xfrm>
            <a:off x="8743976" y="18627937"/>
            <a:ext cx="886846" cy="1089161"/>
          </a:xfrm>
          <a:prstGeom prst="rect">
            <a:avLst/>
          </a:prstGeom>
        </p:spPr>
      </p:pic>
      <p:sp>
        <p:nvSpPr>
          <p:cNvPr id="12" name="Freeform 12">
            <a:extLst>
              <a:ext uri="{FF2B5EF4-FFF2-40B4-BE49-F238E27FC236}">
                <a16:creationId xmlns:a16="http://schemas.microsoft.com/office/drawing/2014/main" id="{1F38DF96-1B35-2923-6904-ADFA806881D2}"/>
              </a:ext>
            </a:extLst>
          </p:cNvPr>
          <p:cNvSpPr/>
          <p:nvPr/>
        </p:nvSpPr>
        <p:spPr>
          <a:xfrm>
            <a:off x="10336039" y="18649216"/>
            <a:ext cx="886846" cy="1046604"/>
          </a:xfrm>
          <a:custGeom>
            <a:avLst/>
            <a:gdLst/>
            <a:ahLst/>
            <a:cxnLst/>
            <a:rect l="l" t="t" r="r" b="b"/>
            <a:pathLst>
              <a:path w="648347" h="972521">
                <a:moveTo>
                  <a:pt x="0" y="0"/>
                </a:moveTo>
                <a:lnTo>
                  <a:pt x="648348" y="0"/>
                </a:lnTo>
                <a:lnTo>
                  <a:pt x="648348" y="972521"/>
                </a:lnTo>
                <a:lnTo>
                  <a:pt x="0" y="972521"/>
                </a:lnTo>
                <a:lnTo>
                  <a:pt x="0" y="0"/>
                </a:lnTo>
                <a:close/>
              </a:path>
            </a:pathLst>
          </a:custGeom>
          <a:blipFill>
            <a:blip r:embed="rId5"/>
            <a:stretch>
              <a:fillRect/>
            </a:stretch>
          </a:blipFill>
        </p:spPr>
        <p:txBody>
          <a:bodyPr/>
          <a:lstStyle/>
          <a:p>
            <a:endParaRPr lang="en-GB" sz="1979"/>
          </a:p>
        </p:txBody>
      </p:sp>
      <p:sp>
        <p:nvSpPr>
          <p:cNvPr id="15" name="TextBox 14">
            <a:extLst>
              <a:ext uri="{FF2B5EF4-FFF2-40B4-BE49-F238E27FC236}">
                <a16:creationId xmlns:a16="http://schemas.microsoft.com/office/drawing/2014/main" id="{553087B0-9D89-C2F9-00ED-D7D8A9988860}"/>
              </a:ext>
            </a:extLst>
          </p:cNvPr>
          <p:cNvSpPr txBox="1"/>
          <p:nvPr/>
        </p:nvSpPr>
        <p:spPr>
          <a:xfrm>
            <a:off x="7000532" y="19864672"/>
            <a:ext cx="1577372" cy="1063465"/>
          </a:xfrm>
          <a:prstGeom prst="rect">
            <a:avLst/>
          </a:prstGeom>
          <a:noFill/>
        </p:spPr>
        <p:txBody>
          <a:bodyPr wrap="square" rtlCol="0">
            <a:spAutoFit/>
          </a:bodyPr>
          <a:lstStyle/>
          <a:p>
            <a:pPr>
              <a:lnSpc>
                <a:spcPts val="1515"/>
              </a:lnSpc>
            </a:pPr>
            <a:r>
              <a:rPr lang="en-US" sz="1400" b="1" dirty="0" err="1">
                <a:solidFill>
                  <a:srgbClr val="102966"/>
                </a:solidFill>
                <a:latin typeface="Playpen Sans Bold"/>
                <a:ea typeface="Playpen Sans Bold"/>
                <a:cs typeface="Playpen Sans Bold"/>
                <a:sym typeface="Playpen Sans Bold"/>
              </a:rPr>
              <a:t>Mrs</a:t>
            </a:r>
            <a:r>
              <a:rPr lang="en-US" sz="1400" b="1" dirty="0">
                <a:solidFill>
                  <a:srgbClr val="102966"/>
                </a:solidFill>
                <a:latin typeface="Playpen Sans Bold"/>
                <a:ea typeface="Playpen Sans Bold"/>
                <a:cs typeface="Playpen Sans Bold"/>
                <a:sym typeface="Playpen Sans Bold"/>
              </a:rPr>
              <a:t> T Church</a:t>
            </a:r>
          </a:p>
          <a:p>
            <a:pPr>
              <a:lnSpc>
                <a:spcPts val="1515"/>
              </a:lnSpc>
            </a:pPr>
            <a:r>
              <a:rPr lang="en-US" sz="1400" dirty="0">
                <a:solidFill>
                  <a:srgbClr val="102966"/>
                </a:solidFill>
                <a:latin typeface="Playpen Sans"/>
                <a:ea typeface="Playpen Sans"/>
                <a:cs typeface="Playpen Sans"/>
                <a:sym typeface="Playpen Sans"/>
              </a:rPr>
              <a:t>HLTA/Thrive Practitioner</a:t>
            </a:r>
          </a:p>
          <a:p>
            <a:pPr>
              <a:lnSpc>
                <a:spcPts val="1515"/>
              </a:lnSpc>
            </a:pPr>
            <a:r>
              <a:rPr lang="en-US" sz="1400" dirty="0">
                <a:solidFill>
                  <a:srgbClr val="102966"/>
                </a:solidFill>
                <a:latin typeface="Playpen Sans"/>
                <a:ea typeface="Playpen Sans"/>
                <a:cs typeface="Playpen Sans"/>
                <a:sym typeface="Playpen Sans"/>
              </a:rPr>
              <a:t>Deputy Designated Safeguarding Lead</a:t>
            </a:r>
          </a:p>
        </p:txBody>
      </p:sp>
      <p:sp>
        <p:nvSpPr>
          <p:cNvPr id="21" name="TextBox 20">
            <a:extLst>
              <a:ext uri="{FF2B5EF4-FFF2-40B4-BE49-F238E27FC236}">
                <a16:creationId xmlns:a16="http://schemas.microsoft.com/office/drawing/2014/main" id="{666E0B7C-7043-DF4E-B815-FF9B632DDF50}"/>
              </a:ext>
            </a:extLst>
          </p:cNvPr>
          <p:cNvSpPr txBox="1"/>
          <p:nvPr/>
        </p:nvSpPr>
        <p:spPr>
          <a:xfrm>
            <a:off x="8677940" y="19864672"/>
            <a:ext cx="1731864" cy="1331134"/>
          </a:xfrm>
          <a:prstGeom prst="rect">
            <a:avLst/>
          </a:prstGeom>
          <a:noFill/>
        </p:spPr>
        <p:txBody>
          <a:bodyPr wrap="square" rtlCol="0">
            <a:spAutoFit/>
          </a:bodyPr>
          <a:lstStyle/>
          <a:p>
            <a:pPr>
              <a:lnSpc>
                <a:spcPts val="1515"/>
              </a:lnSpc>
            </a:pPr>
            <a:r>
              <a:rPr lang="en-US" sz="1400" b="1" dirty="0" err="1">
                <a:solidFill>
                  <a:srgbClr val="102966"/>
                </a:solidFill>
                <a:latin typeface="Playpen Sans Bold"/>
                <a:ea typeface="Playpen Sans Bold"/>
                <a:cs typeface="Playpen Sans Bold"/>
                <a:sym typeface="Playpen Sans Bold"/>
              </a:rPr>
              <a:t>Mrs</a:t>
            </a:r>
            <a:r>
              <a:rPr lang="en-US" sz="1400" b="1" dirty="0">
                <a:solidFill>
                  <a:srgbClr val="102966"/>
                </a:solidFill>
                <a:latin typeface="Playpen Sans Bold"/>
                <a:ea typeface="Playpen Sans Bold"/>
                <a:cs typeface="Playpen Sans Bold"/>
                <a:sym typeface="Playpen Sans Bold"/>
              </a:rPr>
              <a:t> J Mills</a:t>
            </a:r>
          </a:p>
          <a:p>
            <a:pPr>
              <a:lnSpc>
                <a:spcPts val="1515"/>
              </a:lnSpc>
            </a:pPr>
            <a:r>
              <a:rPr lang="en-US" sz="1400" dirty="0">
                <a:solidFill>
                  <a:srgbClr val="102966"/>
                </a:solidFill>
                <a:latin typeface="Playpen Sans"/>
                <a:ea typeface="Playpen Sans"/>
                <a:cs typeface="Playpen Sans"/>
                <a:sym typeface="Playpen Sans"/>
              </a:rPr>
              <a:t>SENDCo/Head of Inclusion</a:t>
            </a:r>
          </a:p>
          <a:p>
            <a:pPr>
              <a:lnSpc>
                <a:spcPts val="1515"/>
              </a:lnSpc>
            </a:pPr>
            <a:r>
              <a:rPr lang="en-US" sz="1400" dirty="0">
                <a:solidFill>
                  <a:srgbClr val="102966"/>
                </a:solidFill>
                <a:latin typeface="Playpen Sans"/>
                <a:ea typeface="Playpen Sans"/>
                <a:cs typeface="Playpen Sans"/>
                <a:sym typeface="Playpen Sans"/>
              </a:rPr>
              <a:t>Deputy Designated Safeguarding Lead</a:t>
            </a:r>
          </a:p>
          <a:p>
            <a:endParaRPr lang="en-GB" dirty="0"/>
          </a:p>
        </p:txBody>
      </p:sp>
      <p:sp>
        <p:nvSpPr>
          <p:cNvPr id="22" name="TextBox 21">
            <a:extLst>
              <a:ext uri="{FF2B5EF4-FFF2-40B4-BE49-F238E27FC236}">
                <a16:creationId xmlns:a16="http://schemas.microsoft.com/office/drawing/2014/main" id="{823AC6E6-5C9D-6E7E-0489-BCD8D04D7ADB}"/>
              </a:ext>
            </a:extLst>
          </p:cNvPr>
          <p:cNvSpPr txBox="1"/>
          <p:nvPr/>
        </p:nvSpPr>
        <p:spPr>
          <a:xfrm>
            <a:off x="10264406" y="19864672"/>
            <a:ext cx="1611959" cy="861774"/>
          </a:xfrm>
          <a:prstGeom prst="rect">
            <a:avLst/>
          </a:prstGeom>
          <a:noFill/>
        </p:spPr>
        <p:txBody>
          <a:bodyPr wrap="square" rtlCol="0">
            <a:spAutoFit/>
          </a:bodyPr>
          <a:lstStyle/>
          <a:p>
            <a:pPr>
              <a:lnSpc>
                <a:spcPts val="1515"/>
              </a:lnSpc>
            </a:pPr>
            <a:r>
              <a:rPr lang="en-US" sz="1400" b="1" dirty="0" err="1">
                <a:solidFill>
                  <a:srgbClr val="102966"/>
                </a:solidFill>
                <a:latin typeface="Playpen Sans Bold"/>
                <a:ea typeface="Playpen Sans Bold"/>
                <a:cs typeface="Playpen Sans Bold"/>
                <a:sym typeface="Playpen Sans Bold"/>
              </a:rPr>
              <a:t>Mrs</a:t>
            </a:r>
            <a:r>
              <a:rPr lang="en-US" sz="1400" b="1" dirty="0">
                <a:solidFill>
                  <a:srgbClr val="102966"/>
                </a:solidFill>
                <a:latin typeface="Playpen Sans Bold"/>
                <a:ea typeface="Playpen Sans Bold"/>
                <a:cs typeface="Playpen Sans Bold"/>
                <a:sym typeface="Playpen Sans Bold"/>
              </a:rPr>
              <a:t> N Jackson</a:t>
            </a:r>
          </a:p>
          <a:p>
            <a:pPr>
              <a:lnSpc>
                <a:spcPts val="1515"/>
              </a:lnSpc>
            </a:pPr>
            <a:r>
              <a:rPr lang="en-US" sz="1400" dirty="0">
                <a:solidFill>
                  <a:srgbClr val="102966"/>
                </a:solidFill>
                <a:latin typeface="Playpen Sans"/>
                <a:ea typeface="Playpen Sans"/>
                <a:cs typeface="Playpen Sans"/>
                <a:sym typeface="Playpen Sans"/>
              </a:rPr>
              <a:t>Assistant SENDCo</a:t>
            </a:r>
          </a:p>
          <a:p>
            <a:pPr>
              <a:lnSpc>
                <a:spcPts val="1515"/>
              </a:lnSpc>
            </a:pPr>
            <a:r>
              <a:rPr lang="en-US" sz="1400" dirty="0">
                <a:solidFill>
                  <a:srgbClr val="102966"/>
                </a:solidFill>
                <a:latin typeface="Playpen Sans"/>
                <a:ea typeface="Playpen Sans"/>
                <a:cs typeface="Playpen Sans"/>
                <a:sym typeface="Playpen Sans"/>
              </a:rPr>
              <a:t>Deputy Designated Safeguarding Lead</a:t>
            </a:r>
          </a:p>
        </p:txBody>
      </p:sp>
      <p:sp>
        <p:nvSpPr>
          <p:cNvPr id="29" name="TextBox 28">
            <a:extLst>
              <a:ext uri="{FF2B5EF4-FFF2-40B4-BE49-F238E27FC236}">
                <a16:creationId xmlns:a16="http://schemas.microsoft.com/office/drawing/2014/main" id="{B7FBD82D-3DF5-0538-98B2-B834FA48ADB2}"/>
              </a:ext>
            </a:extLst>
          </p:cNvPr>
          <p:cNvSpPr txBox="1"/>
          <p:nvPr/>
        </p:nvSpPr>
        <p:spPr>
          <a:xfrm>
            <a:off x="7572207" y="4037447"/>
            <a:ext cx="6162362" cy="1993623"/>
          </a:xfrm>
          <a:prstGeom prst="rect">
            <a:avLst/>
          </a:prstGeom>
          <a:ln w="50800" cap="rnd" cmpd="thickThin">
            <a:prstDash val="soli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ts val="3766"/>
              </a:lnSpc>
              <a:spcBef>
                <a:spcPct val="0"/>
              </a:spcBef>
            </a:pPr>
            <a:r>
              <a:rPr lang="en-US" sz="2000" b="1" dirty="0">
                <a:solidFill>
                  <a:srgbClr val="000000"/>
                </a:solidFill>
                <a:latin typeface="Glacial Indifference"/>
                <a:ea typeface="Glacial Indifference"/>
                <a:cs typeface="Glacial Indifference"/>
                <a:sym typeface="Glacial Indifference"/>
              </a:rPr>
              <a:t>Quick News:</a:t>
            </a:r>
          </a:p>
          <a:p>
            <a:pPr algn="ctr">
              <a:lnSpc>
                <a:spcPts val="3766"/>
              </a:lnSpc>
              <a:spcBef>
                <a:spcPct val="0"/>
              </a:spcBef>
            </a:pPr>
            <a:r>
              <a:rPr lang="en-US" sz="1800" b="1" dirty="0">
                <a:solidFill>
                  <a:srgbClr val="000000"/>
                </a:solidFill>
                <a:latin typeface="Glacial Indifference"/>
                <a:ea typeface="Glacial Indifference"/>
                <a:cs typeface="Glacial Indifference"/>
                <a:sym typeface="Glacial Indifference"/>
              </a:rPr>
              <a:t>New Ofsted framework and what it means for parents:</a:t>
            </a:r>
          </a:p>
          <a:p>
            <a:pPr algn="ctr">
              <a:lnSpc>
                <a:spcPts val="3766"/>
              </a:lnSpc>
              <a:spcBef>
                <a:spcPct val="0"/>
              </a:spcBef>
            </a:pPr>
            <a:r>
              <a:rPr lang="en-US" sz="2000" u="sng" dirty="0">
                <a:latin typeface="Sassoon Infant Std" panose="020B0503020103030203" pitchFamily="34" charset="0"/>
                <a:hlinkClick r:id="rId6"/>
              </a:rPr>
              <a:t>New Ofsted report cards and grades: a guide for parents</a:t>
            </a:r>
            <a:endParaRPr lang="en-US" sz="2000" u="sng" dirty="0">
              <a:latin typeface="Sassoon Infant Std" panose="020B0503020103030203" pitchFamily="34" charset="0"/>
            </a:endParaRPr>
          </a:p>
          <a:p>
            <a:pPr algn="ctr">
              <a:lnSpc>
                <a:spcPts val="3766"/>
              </a:lnSpc>
              <a:spcBef>
                <a:spcPct val="0"/>
              </a:spcBef>
            </a:pPr>
            <a:r>
              <a:rPr lang="en-US" sz="2000" dirty="0">
                <a:latin typeface="Sassoon Infant Std" panose="020B0503020103030203" pitchFamily="34" charset="0"/>
              </a:rPr>
              <a:t> </a:t>
            </a:r>
            <a:endParaRPr lang="en-US" sz="2000" b="1" dirty="0">
              <a:solidFill>
                <a:srgbClr val="000000"/>
              </a:solidFill>
              <a:latin typeface="Sassoon Infant Std" panose="020B0503020103030203" pitchFamily="34" charset="0"/>
              <a:ea typeface="Glacial Indifference"/>
              <a:cs typeface="Glacial Indifference"/>
              <a:sym typeface="Glacial Indifference"/>
            </a:endParaRPr>
          </a:p>
        </p:txBody>
      </p:sp>
      <p:pic>
        <p:nvPicPr>
          <p:cNvPr id="34" name="Picture 33" descr="A poster with text and a bee&#10;&#10;AI-generated content may be incorrect.">
            <a:extLst>
              <a:ext uri="{FF2B5EF4-FFF2-40B4-BE49-F238E27FC236}">
                <a16:creationId xmlns:a16="http://schemas.microsoft.com/office/drawing/2014/main" id="{70520B48-32F3-A594-08A8-4985A55D12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77904" y="14104232"/>
            <a:ext cx="3137061" cy="4337273"/>
          </a:xfrm>
          <a:prstGeom prst="rect">
            <a:avLst/>
          </a:prstGeom>
        </p:spPr>
      </p:pic>
      <p:sp>
        <p:nvSpPr>
          <p:cNvPr id="26" name="TextBox 25">
            <a:extLst>
              <a:ext uri="{FF2B5EF4-FFF2-40B4-BE49-F238E27FC236}">
                <a16:creationId xmlns:a16="http://schemas.microsoft.com/office/drawing/2014/main" id="{D06CF32A-8B0A-925F-8038-75F662C9F975}"/>
              </a:ext>
            </a:extLst>
          </p:cNvPr>
          <p:cNvSpPr txBox="1"/>
          <p:nvPr/>
        </p:nvSpPr>
        <p:spPr>
          <a:xfrm>
            <a:off x="1845481" y="20207073"/>
            <a:ext cx="5603890" cy="646331"/>
          </a:xfrm>
          <a:prstGeom prst="rect">
            <a:avLst/>
          </a:prstGeom>
          <a:noFill/>
        </p:spPr>
        <p:txBody>
          <a:bodyPr wrap="square">
            <a:spAutoFit/>
          </a:bodyPr>
          <a:lstStyle/>
          <a:p>
            <a:pPr fontAlgn="base"/>
            <a:r>
              <a:rPr lang="en-US" sz="1800" dirty="0">
                <a:solidFill>
                  <a:schemeClr val="tx2"/>
                </a:solidFill>
                <a:latin typeface="Sassoon Infant Std" panose="020B0503020103030203" pitchFamily="34" charset="0"/>
              </a:rPr>
              <a:t>If you are concerned about the safety or welfare of a child, please contact the Safeguarding Team. </a:t>
            </a:r>
            <a:r>
              <a:rPr lang="en-US" sz="1800" dirty="0">
                <a:solidFill>
                  <a:schemeClr val="tx2"/>
                </a:solidFill>
                <a:highlight>
                  <a:srgbClr val="FFFF00"/>
                </a:highlight>
                <a:latin typeface="Sassoon Infant Std" panose="020B0503020103030203" pitchFamily="34" charset="0"/>
              </a:rPr>
              <a:t> </a:t>
            </a:r>
          </a:p>
        </p:txBody>
      </p:sp>
      <p:pic>
        <p:nvPicPr>
          <p:cNvPr id="43" name="Graphic 42" descr="Direction outline">
            <a:extLst>
              <a:ext uri="{FF2B5EF4-FFF2-40B4-BE49-F238E27FC236}">
                <a16:creationId xmlns:a16="http://schemas.microsoft.com/office/drawing/2014/main" id="{9290788B-E92F-4E1C-30FE-E4751A5CD97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013673" y="12857227"/>
            <a:ext cx="665310" cy="665310"/>
          </a:xfrm>
          <a:prstGeom prst="rect">
            <a:avLst/>
          </a:prstGeom>
        </p:spPr>
      </p:pic>
      <p:sp>
        <p:nvSpPr>
          <p:cNvPr id="46" name="TextBox 45">
            <a:extLst>
              <a:ext uri="{FF2B5EF4-FFF2-40B4-BE49-F238E27FC236}">
                <a16:creationId xmlns:a16="http://schemas.microsoft.com/office/drawing/2014/main" id="{058DB7D0-C490-B892-328F-8CEB553D7442}"/>
              </a:ext>
            </a:extLst>
          </p:cNvPr>
          <p:cNvSpPr txBox="1"/>
          <p:nvPr/>
        </p:nvSpPr>
        <p:spPr>
          <a:xfrm>
            <a:off x="1192896" y="7358961"/>
            <a:ext cx="12998582" cy="4893647"/>
          </a:xfrm>
          <a:prstGeom prst="rect">
            <a:avLst/>
          </a:prstGeom>
          <a:noFill/>
        </p:spPr>
        <p:txBody>
          <a:bodyPr wrap="square">
            <a:spAutoFit/>
          </a:bodyPr>
          <a:lstStyle/>
          <a:p>
            <a:pPr algn="l" fontAlgn="t">
              <a:lnSpc>
                <a:spcPct val="100000"/>
              </a:lnSpc>
              <a:buNone/>
            </a:pPr>
            <a:r>
              <a:rPr lang="en-US" sz="2400" b="0" i="0" dirty="0">
                <a:effectLst/>
                <a:latin typeface="Sassoon Infant Std" panose="020B0503020103030203" pitchFamily="34" charset="0"/>
              </a:rPr>
              <a:t>As we approach the end of this term, we would like to take this opportunity to express our heartfelt thanks for your continued support throughout the year. Your partnership in nurturing and guiding our pupils is invaluable, and together we have helped them grow academically, socially, and spiritually.</a:t>
            </a:r>
          </a:p>
          <a:p>
            <a:pPr algn="l" fontAlgn="t">
              <a:lnSpc>
                <a:spcPct val="100000"/>
              </a:lnSpc>
              <a:buNone/>
            </a:pPr>
            <a:endParaRPr lang="en-US" sz="2400" b="0" i="0" dirty="0">
              <a:effectLst/>
              <a:latin typeface="Sassoon Infant Std" panose="020B0503020103030203" pitchFamily="34" charset="0"/>
            </a:endParaRPr>
          </a:p>
          <a:p>
            <a:pPr algn="l" fontAlgn="t">
              <a:lnSpc>
                <a:spcPct val="100000"/>
              </a:lnSpc>
              <a:buNone/>
            </a:pPr>
            <a:r>
              <a:rPr lang="en-US" sz="2400" b="0" i="0" dirty="0">
                <a:effectLst/>
                <a:latin typeface="Sassoon Infant Std" panose="020B0503020103030203" pitchFamily="34" charset="0"/>
              </a:rPr>
              <a:t>At our school, rooted in a strong Christian ethos, we strive to reflect the values of love, compassion, and hope in all that we do. This season reminds us of the joy and peace that come through faith, and we are grateful for the sense of community that binds us together.</a:t>
            </a:r>
          </a:p>
          <a:p>
            <a:pPr algn="l" fontAlgn="t">
              <a:lnSpc>
                <a:spcPct val="100000"/>
              </a:lnSpc>
              <a:buNone/>
            </a:pPr>
            <a:endParaRPr lang="en-US" sz="2400" b="0" i="0" dirty="0">
              <a:effectLst/>
              <a:latin typeface="Sassoon Infant Std" panose="020B0503020103030203" pitchFamily="34" charset="0"/>
            </a:endParaRPr>
          </a:p>
          <a:p>
            <a:pPr algn="l" fontAlgn="t">
              <a:lnSpc>
                <a:spcPct val="100000"/>
              </a:lnSpc>
              <a:buNone/>
            </a:pPr>
            <a:r>
              <a:rPr lang="en-US" sz="2400" b="0" i="0" dirty="0">
                <a:effectLst/>
                <a:latin typeface="Sassoon Infant Std" panose="020B0503020103030203" pitchFamily="34" charset="0"/>
              </a:rPr>
              <a:t>On behalf of all the staff, we wish you and your families a blessed and joyful Christmas. May this festive season bring you peace, happiness, and the warmth of God’s love.</a:t>
            </a:r>
          </a:p>
          <a:p>
            <a:pPr algn="l" fontAlgn="t">
              <a:lnSpc>
                <a:spcPct val="100000"/>
              </a:lnSpc>
              <a:buNone/>
            </a:pPr>
            <a:endParaRPr lang="en-US" sz="2400" b="0" i="0" dirty="0">
              <a:effectLst/>
              <a:latin typeface="Sassoon Infant Std" panose="020B0503020103030203" pitchFamily="34" charset="0"/>
            </a:endParaRPr>
          </a:p>
          <a:p>
            <a:pPr algn="l" fontAlgn="t">
              <a:lnSpc>
                <a:spcPct val="100000"/>
              </a:lnSpc>
              <a:buNone/>
            </a:pPr>
            <a:r>
              <a:rPr lang="en-US" sz="2400" b="0" i="0" dirty="0">
                <a:effectLst/>
                <a:latin typeface="Sassoon Infant Std" panose="020B0503020103030203" pitchFamily="34" charset="0"/>
              </a:rPr>
              <a:t>Thank you once again for all you do to support our school. We look forward to continuing this journey with you in the </a:t>
            </a:r>
            <a:r>
              <a:rPr lang="en-US" sz="2400" dirty="0">
                <a:latin typeface="Sassoon Infant Std" panose="020B0503020103030203" pitchFamily="34" charset="0"/>
              </a:rPr>
              <a:t>N</a:t>
            </a:r>
            <a:r>
              <a:rPr lang="en-US" sz="2400" b="0" i="0" dirty="0">
                <a:effectLst/>
                <a:latin typeface="Sassoon Infant Std" panose="020B0503020103030203" pitchFamily="34" charset="0"/>
              </a:rPr>
              <a:t>ew year!</a:t>
            </a:r>
          </a:p>
        </p:txBody>
      </p:sp>
      <p:pic>
        <p:nvPicPr>
          <p:cNvPr id="50" name="Graphic 49" descr="Holiday tree outline">
            <a:extLst>
              <a:ext uri="{FF2B5EF4-FFF2-40B4-BE49-F238E27FC236}">
                <a16:creationId xmlns:a16="http://schemas.microsoft.com/office/drawing/2014/main" id="{EAADCE9C-5FF6-1FA3-2D23-1077E086174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048785" y="6451359"/>
            <a:ext cx="1029837" cy="1029837"/>
          </a:xfrm>
          <a:prstGeom prst="rect">
            <a:avLst/>
          </a:prstGeom>
        </p:spPr>
      </p:pic>
      <p:pic>
        <p:nvPicPr>
          <p:cNvPr id="52" name="Graphic 51" descr="Bells outline">
            <a:extLst>
              <a:ext uri="{FF2B5EF4-FFF2-40B4-BE49-F238E27FC236}">
                <a16:creationId xmlns:a16="http://schemas.microsoft.com/office/drawing/2014/main" id="{DE3A59BE-A711-2AB4-15FF-341CBA2F82F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2741589" y="6234763"/>
            <a:ext cx="908672" cy="90867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232718" y="1179280"/>
            <a:ext cx="12778023" cy="25605"/>
          </a:xfrm>
          <a:prstGeom prst="line">
            <a:avLst/>
          </a:prstGeom>
          <a:ln w="47625" cap="rnd">
            <a:solidFill>
              <a:srgbClr val="000000"/>
            </a:solidFill>
            <a:prstDash val="solid"/>
            <a:headEnd type="none" w="sm" len="sm"/>
            <a:tailEnd type="none" w="sm" len="sm"/>
          </a:ln>
        </p:spPr>
        <p:txBody>
          <a:bodyPr/>
          <a:lstStyle/>
          <a:p>
            <a:endParaRPr lang="en-GB"/>
          </a:p>
        </p:txBody>
      </p:sp>
      <p:sp>
        <p:nvSpPr>
          <p:cNvPr id="5" name="AutoShape 5"/>
          <p:cNvSpPr/>
          <p:nvPr/>
        </p:nvSpPr>
        <p:spPr>
          <a:xfrm flipV="1">
            <a:off x="1430906" y="14174530"/>
            <a:ext cx="12551205" cy="22623"/>
          </a:xfrm>
          <a:prstGeom prst="line">
            <a:avLst/>
          </a:prstGeom>
          <a:ln w="9525" cap="rnd">
            <a:solidFill>
              <a:srgbClr val="000000"/>
            </a:solidFill>
            <a:prstDash val="solid"/>
            <a:headEnd type="none" w="sm" len="sm"/>
            <a:tailEnd type="none" w="sm" len="sm"/>
          </a:ln>
        </p:spPr>
        <p:txBody>
          <a:bodyPr/>
          <a:lstStyle/>
          <a:p>
            <a:endParaRPr lang="en-GB"/>
          </a:p>
        </p:txBody>
      </p:sp>
      <p:sp>
        <p:nvSpPr>
          <p:cNvPr id="9" name="TextBox 9"/>
          <p:cNvSpPr txBox="1"/>
          <p:nvPr/>
        </p:nvSpPr>
        <p:spPr>
          <a:xfrm>
            <a:off x="1255507" y="7069314"/>
            <a:ext cx="6190981" cy="1005246"/>
          </a:xfrm>
          <a:prstGeom prst="rect">
            <a:avLst/>
          </a:prstGeom>
        </p:spPr>
        <p:txBody>
          <a:bodyPr lIns="0" tIns="0" rIns="0" bIns="0" rtlCol="0" anchor="t">
            <a:spAutoFit/>
          </a:bodyPr>
          <a:lstStyle/>
          <a:p>
            <a:pPr algn="l">
              <a:lnSpc>
                <a:spcPts val="7827"/>
              </a:lnSpc>
            </a:pPr>
            <a:r>
              <a:rPr lang="en-US" sz="6806" b="1" i="1">
                <a:solidFill>
                  <a:srgbClr val="000000"/>
                </a:solidFill>
                <a:latin typeface="Tex Gyre Termes Bold Italics"/>
                <a:ea typeface="Tex Gyre Termes Bold Italics"/>
                <a:cs typeface="Tex Gyre Termes Bold Italics"/>
                <a:sym typeface="Tex Gyre Termes Bold Italics"/>
              </a:rPr>
              <a:t> </a:t>
            </a:r>
          </a:p>
        </p:txBody>
      </p:sp>
      <p:sp>
        <p:nvSpPr>
          <p:cNvPr id="10" name="TextBox 10"/>
          <p:cNvSpPr txBox="1"/>
          <p:nvPr/>
        </p:nvSpPr>
        <p:spPr>
          <a:xfrm>
            <a:off x="9500733" y="4846348"/>
            <a:ext cx="4113138" cy="627929"/>
          </a:xfrm>
          <a:prstGeom prst="rect">
            <a:avLst/>
          </a:prstGeom>
        </p:spPr>
        <p:txBody>
          <a:bodyPr lIns="0" tIns="0" rIns="0" bIns="0" rtlCol="0" anchor="t">
            <a:spAutoFit/>
          </a:bodyPr>
          <a:lstStyle/>
          <a:p>
            <a:pPr algn="r">
              <a:lnSpc>
                <a:spcPts val="4939"/>
              </a:lnSpc>
            </a:pPr>
            <a:r>
              <a:rPr lang="en-US" sz="4150" b="1">
                <a:solidFill>
                  <a:srgbClr val="FFFFFF"/>
                </a:solidFill>
                <a:latin typeface="Glacial Indifference Bold"/>
                <a:ea typeface="Glacial Indifference Bold"/>
                <a:cs typeface="Glacial Indifference Bold"/>
                <a:sym typeface="Glacial Indifference Bold"/>
              </a:rPr>
              <a:t>Athletics update</a:t>
            </a:r>
          </a:p>
        </p:txBody>
      </p:sp>
      <p:sp>
        <p:nvSpPr>
          <p:cNvPr id="11" name="TextBox 11"/>
          <p:cNvSpPr txBox="1"/>
          <p:nvPr/>
        </p:nvSpPr>
        <p:spPr>
          <a:xfrm>
            <a:off x="11959270" y="5504348"/>
            <a:ext cx="1654601" cy="388749"/>
          </a:xfrm>
          <a:prstGeom prst="rect">
            <a:avLst/>
          </a:prstGeom>
        </p:spPr>
        <p:txBody>
          <a:bodyPr lIns="0" tIns="0" rIns="0" bIns="0" rtlCol="0" anchor="t">
            <a:spAutoFit/>
          </a:bodyPr>
          <a:lstStyle/>
          <a:p>
            <a:pPr algn="r">
              <a:lnSpc>
                <a:spcPts val="3087"/>
              </a:lnSpc>
            </a:pPr>
            <a:r>
              <a:rPr lang="en-US" sz="2594" b="1">
                <a:solidFill>
                  <a:srgbClr val="FFFFFF"/>
                </a:solidFill>
                <a:latin typeface="Glacial Indifference Bold"/>
                <a:ea typeface="Glacial Indifference Bold"/>
                <a:cs typeface="Glacial Indifference Bold"/>
                <a:sym typeface="Glacial Indifference Bold"/>
              </a:rPr>
              <a:t>PAGE 12</a:t>
            </a:r>
          </a:p>
        </p:txBody>
      </p:sp>
      <p:sp>
        <p:nvSpPr>
          <p:cNvPr id="15" name="TextBox 15"/>
          <p:cNvSpPr txBox="1"/>
          <p:nvPr/>
        </p:nvSpPr>
        <p:spPr>
          <a:xfrm>
            <a:off x="3983733" y="14358808"/>
            <a:ext cx="7289609" cy="743793"/>
          </a:xfrm>
          <a:prstGeom prst="rect">
            <a:avLst/>
          </a:prstGeom>
        </p:spPr>
        <p:txBody>
          <a:bodyPr wrap="square" lIns="0" tIns="0" rIns="0" bIns="0" rtlCol="0" anchor="t">
            <a:spAutoFit/>
          </a:bodyPr>
          <a:lstStyle/>
          <a:p>
            <a:pPr algn="ctr">
              <a:lnSpc>
                <a:spcPts val="5843"/>
              </a:lnSpc>
            </a:pPr>
            <a:r>
              <a:rPr lang="en-US" sz="5081" dirty="0">
                <a:solidFill>
                  <a:srgbClr val="000000"/>
                </a:solidFill>
                <a:latin typeface="Tex Gyre Termes"/>
                <a:ea typeface="Tex Gyre Termes"/>
                <a:cs typeface="Tex Gyre Termes"/>
                <a:sym typeface="Tex Gyre Termes"/>
              </a:rPr>
              <a:t>Upper KS 2 News</a:t>
            </a:r>
          </a:p>
        </p:txBody>
      </p:sp>
      <p:sp>
        <p:nvSpPr>
          <p:cNvPr id="16" name="TextBox 16"/>
          <p:cNvSpPr txBox="1"/>
          <p:nvPr/>
        </p:nvSpPr>
        <p:spPr>
          <a:xfrm>
            <a:off x="1660823" y="15477538"/>
            <a:ext cx="7409827" cy="5361596"/>
          </a:xfrm>
          <a:prstGeom prst="rect">
            <a:avLst/>
          </a:prstGeom>
        </p:spPr>
        <p:txBody>
          <a:bodyPr wrap="square" lIns="0" tIns="0" rIns="0" bIns="0" rtlCol="0" anchor="t">
            <a:spAutoFit/>
          </a:bodyPr>
          <a:lstStyle/>
          <a:p>
            <a:pPr>
              <a:lnSpc>
                <a:spcPts val="3763"/>
              </a:lnSpc>
            </a:pPr>
            <a:r>
              <a:rPr lang="en-US" sz="3600" dirty="0">
                <a:solidFill>
                  <a:srgbClr val="000000"/>
                </a:solidFill>
                <a:latin typeface="Sassoon Infant Std" panose="020B0503020103030203" pitchFamily="34" charset="0"/>
                <a:ea typeface="Calibri"/>
                <a:cs typeface="Calibri"/>
              </a:rPr>
              <a:t>This week, Year 5 and 6 have been planning and writing their own information reports on how to look after the planet and the importance of this. Year 5 have been focusing on including relative clauses to add extra information to their writing </a:t>
            </a:r>
            <a:r>
              <a:rPr lang="en-US" sz="3600" dirty="0">
                <a:latin typeface="Sassoon Infant Std" panose="020B0503020103030203" pitchFamily="34" charset="0"/>
                <a:ea typeface="Calibri"/>
                <a:cs typeface="Calibri"/>
              </a:rPr>
              <a:t>and Year 6 have been working hard to develop their ideas further using parenthesis.</a:t>
            </a:r>
          </a:p>
        </p:txBody>
      </p:sp>
      <p:sp>
        <p:nvSpPr>
          <p:cNvPr id="21" name="TextBox 21"/>
          <p:cNvSpPr txBox="1"/>
          <p:nvPr/>
        </p:nvSpPr>
        <p:spPr>
          <a:xfrm>
            <a:off x="1232718" y="287618"/>
            <a:ext cx="12635127" cy="713209"/>
          </a:xfrm>
          <a:prstGeom prst="rect">
            <a:avLst/>
          </a:prstGeom>
        </p:spPr>
        <p:txBody>
          <a:bodyPr wrap="square" lIns="0" tIns="0" rIns="0" bIns="0" rtlCol="0" anchor="t">
            <a:spAutoFit/>
          </a:bodyPr>
          <a:lstStyle/>
          <a:p>
            <a:pPr algn="ctr">
              <a:lnSpc>
                <a:spcPts val="5843"/>
              </a:lnSpc>
            </a:pPr>
            <a:r>
              <a:rPr lang="en-US" sz="4400" dirty="0">
                <a:solidFill>
                  <a:srgbClr val="000000"/>
                </a:solidFill>
                <a:latin typeface="Tex Gyre Termes"/>
                <a:ea typeface="Tex Gyre Termes"/>
                <a:cs typeface="Tex Gyre Termes"/>
                <a:sym typeface="Tex Gyre Termes"/>
              </a:rPr>
              <a:t>EYFS and Key Stage 1 News</a:t>
            </a:r>
          </a:p>
        </p:txBody>
      </p:sp>
      <p:sp>
        <p:nvSpPr>
          <p:cNvPr id="22" name="TextBox 22"/>
          <p:cNvSpPr txBox="1"/>
          <p:nvPr/>
        </p:nvSpPr>
        <p:spPr>
          <a:xfrm>
            <a:off x="1323488" y="1452185"/>
            <a:ext cx="12466023" cy="974626"/>
          </a:xfrm>
          <a:prstGeom prst="rect">
            <a:avLst/>
          </a:prstGeom>
        </p:spPr>
        <p:txBody>
          <a:bodyPr lIns="0" tIns="0" rIns="0" bIns="0" rtlCol="0" anchor="t">
            <a:spAutoFit/>
          </a:bodyPr>
          <a:lstStyle/>
          <a:p>
            <a:pPr>
              <a:lnSpc>
                <a:spcPts val="3763"/>
              </a:lnSpc>
            </a:pPr>
            <a:r>
              <a:rPr lang="en-US" sz="3200" dirty="0">
                <a:latin typeface="Sassoon Infant Std" panose="020B0503020103030203" pitchFamily="34" charset="0"/>
              </a:rPr>
              <a:t>In </a:t>
            </a:r>
            <a:r>
              <a:rPr lang="en-US" sz="3200" dirty="0">
                <a:latin typeface="Sassoon Infant Std" panose="020B0503020103030203" pitchFamily="34" charset="0"/>
                <a:ea typeface="Glacial Indifference"/>
                <a:cs typeface="Glacial Indifference"/>
              </a:rPr>
              <a:t>Reception we are going all out for Christmas…</a:t>
            </a:r>
          </a:p>
          <a:p>
            <a:pPr>
              <a:lnSpc>
                <a:spcPts val="3763"/>
              </a:lnSpc>
            </a:pPr>
            <a:endParaRPr lang="en-US" sz="3200" dirty="0">
              <a:solidFill>
                <a:srgbClr val="FF0000"/>
              </a:solidFill>
              <a:latin typeface="Sassoon Infant Std" panose="020B0503020103030203" pitchFamily="34" charset="0"/>
              <a:ea typeface="Glacial Indifference"/>
              <a:cs typeface="Glacial Indifference"/>
            </a:endParaRPr>
          </a:p>
        </p:txBody>
      </p:sp>
      <p:sp>
        <p:nvSpPr>
          <p:cNvPr id="23" name="AutoShape 5">
            <a:extLst>
              <a:ext uri="{FF2B5EF4-FFF2-40B4-BE49-F238E27FC236}">
                <a16:creationId xmlns:a16="http://schemas.microsoft.com/office/drawing/2014/main" id="{174BF0F4-41AB-4C98-3746-6E2732794693}"/>
              </a:ext>
            </a:extLst>
          </p:cNvPr>
          <p:cNvSpPr/>
          <p:nvPr/>
        </p:nvSpPr>
        <p:spPr>
          <a:xfrm flipV="1">
            <a:off x="1352936" y="7984930"/>
            <a:ext cx="12551205" cy="22623"/>
          </a:xfrm>
          <a:prstGeom prst="line">
            <a:avLst/>
          </a:prstGeom>
          <a:ln w="9525" cap="rnd">
            <a:solidFill>
              <a:srgbClr val="000000"/>
            </a:solidFill>
            <a:prstDash val="solid"/>
            <a:headEnd type="none" w="sm" len="sm"/>
            <a:tailEnd type="none" w="sm" len="sm"/>
          </a:ln>
        </p:spPr>
        <p:txBody>
          <a:bodyPr/>
          <a:lstStyle/>
          <a:p>
            <a:endParaRPr lang="en-GB"/>
          </a:p>
        </p:txBody>
      </p:sp>
      <p:sp>
        <p:nvSpPr>
          <p:cNvPr id="27" name="TextBox 21">
            <a:extLst>
              <a:ext uri="{FF2B5EF4-FFF2-40B4-BE49-F238E27FC236}">
                <a16:creationId xmlns:a16="http://schemas.microsoft.com/office/drawing/2014/main" id="{FEA0F9DE-D96E-6057-985D-E805B60474DF}"/>
              </a:ext>
            </a:extLst>
          </p:cNvPr>
          <p:cNvSpPr txBox="1"/>
          <p:nvPr/>
        </p:nvSpPr>
        <p:spPr>
          <a:xfrm>
            <a:off x="-477497" y="8232926"/>
            <a:ext cx="8551294" cy="750635"/>
          </a:xfrm>
          <a:prstGeom prst="rect">
            <a:avLst/>
          </a:prstGeom>
        </p:spPr>
        <p:txBody>
          <a:bodyPr wrap="square" lIns="0" tIns="0" rIns="0" bIns="0" rtlCol="0" anchor="t">
            <a:spAutoFit/>
          </a:bodyPr>
          <a:lstStyle/>
          <a:p>
            <a:pPr algn="ctr">
              <a:lnSpc>
                <a:spcPts val="5843"/>
              </a:lnSpc>
            </a:pPr>
            <a:r>
              <a:rPr lang="en-US" sz="5081" dirty="0">
                <a:solidFill>
                  <a:srgbClr val="000000"/>
                </a:solidFill>
                <a:latin typeface="Tex Gyre Termes"/>
                <a:ea typeface="Tex Gyre Termes"/>
                <a:cs typeface="Tex Gyre Termes"/>
                <a:sym typeface="Tex Gyre Termes"/>
              </a:rPr>
              <a:t>Lower KS 2 News</a:t>
            </a:r>
          </a:p>
        </p:txBody>
      </p:sp>
      <p:sp>
        <p:nvSpPr>
          <p:cNvPr id="7" name="TextBox 6">
            <a:extLst>
              <a:ext uri="{FF2B5EF4-FFF2-40B4-BE49-F238E27FC236}">
                <a16:creationId xmlns:a16="http://schemas.microsoft.com/office/drawing/2014/main" id="{22DA2753-81FB-CA11-E8F3-7A0D680817FB}"/>
              </a:ext>
            </a:extLst>
          </p:cNvPr>
          <p:cNvSpPr txBox="1"/>
          <p:nvPr/>
        </p:nvSpPr>
        <p:spPr>
          <a:xfrm>
            <a:off x="1232718" y="6115594"/>
            <a:ext cx="13143491" cy="1569660"/>
          </a:xfrm>
          <a:prstGeom prst="rect">
            <a:avLst/>
          </a:prstGeom>
          <a:noFill/>
        </p:spPr>
        <p:txBody>
          <a:bodyPr wrap="square">
            <a:spAutoFit/>
          </a:bodyPr>
          <a:lstStyle/>
          <a:p>
            <a:r>
              <a:rPr lang="en-US" sz="3200" b="0" i="0" u="none" strike="noStrike" dirty="0">
                <a:effectLst/>
                <a:latin typeface="Sassoon Infant Std" panose="020B0503020103030203" pitchFamily="34" charset="0"/>
              </a:rPr>
              <a:t>KS1 have been working hard to prepare for the Christmas Concert. All the teachers cannot wait to see their fantastic performance next week, on Wednesday 17</a:t>
            </a:r>
            <a:r>
              <a:rPr lang="en-US" sz="3200" b="0" i="0" u="none" strike="noStrike" baseline="30000" dirty="0">
                <a:effectLst/>
                <a:latin typeface="Sassoon Infant Std" panose="020B0503020103030203" pitchFamily="34" charset="0"/>
              </a:rPr>
              <a:t>th</a:t>
            </a:r>
            <a:r>
              <a:rPr lang="en-US" sz="3200" b="0" i="0" u="none" strike="noStrike" dirty="0">
                <a:effectLst/>
                <a:latin typeface="Sassoon Infant Std" panose="020B0503020103030203" pitchFamily="34" charset="0"/>
              </a:rPr>
              <a:t> December, in St Nicholas Church. </a:t>
            </a:r>
            <a:endParaRPr lang="en-GB" sz="3200" dirty="0"/>
          </a:p>
        </p:txBody>
      </p:sp>
      <p:sp>
        <p:nvSpPr>
          <p:cNvPr id="12" name="TextBox 11">
            <a:extLst>
              <a:ext uri="{FF2B5EF4-FFF2-40B4-BE49-F238E27FC236}">
                <a16:creationId xmlns:a16="http://schemas.microsoft.com/office/drawing/2014/main" id="{BD67B57E-23E9-8C86-4F5A-B3575C303E40}"/>
              </a:ext>
            </a:extLst>
          </p:cNvPr>
          <p:cNvSpPr txBox="1"/>
          <p:nvPr/>
        </p:nvSpPr>
        <p:spPr>
          <a:xfrm>
            <a:off x="1430906" y="8983561"/>
            <a:ext cx="12358605" cy="2923877"/>
          </a:xfrm>
          <a:prstGeom prst="rect">
            <a:avLst/>
          </a:prstGeom>
          <a:noFill/>
        </p:spPr>
        <p:txBody>
          <a:bodyPr wrap="square">
            <a:spAutoFit/>
          </a:bodyPr>
          <a:lstStyle/>
          <a:p>
            <a:pPr fontAlgn="base"/>
            <a:r>
              <a:rPr lang="en-US" sz="3200" dirty="0">
                <a:latin typeface="Sassoon Infant Std" panose="020B0503020103030203" pitchFamily="34" charset="0"/>
              </a:rPr>
              <a:t>In Year 3 we have had a busy week learning about 2D and 3D shapes! We went on a shape hunt around the school and then created pictures using the shapes we have been looking at. We enjoyed creating patterns based on </a:t>
            </a:r>
            <a:r>
              <a:rPr lang="en-US" sz="3200" dirty="0" err="1">
                <a:latin typeface="Sassoon Infant Std" panose="020B0503020103030203" pitchFamily="34" charset="0"/>
              </a:rPr>
              <a:t>colour</a:t>
            </a:r>
            <a:r>
              <a:rPr lang="en-US" sz="3200" dirty="0">
                <a:latin typeface="Sassoon Infant Std" panose="020B0503020103030203" pitchFamily="34" charset="0"/>
              </a:rPr>
              <a:t>/number of sides. </a:t>
            </a:r>
          </a:p>
          <a:p>
            <a:br>
              <a:rPr lang="en-US" sz="2800" dirty="0"/>
            </a:br>
            <a:endParaRPr lang="en-GB" sz="2800" dirty="0">
              <a:solidFill>
                <a:srgbClr val="FF0000"/>
              </a:solidFill>
            </a:endParaRPr>
          </a:p>
        </p:txBody>
      </p:sp>
      <p:sp>
        <p:nvSpPr>
          <p:cNvPr id="13" name="TextBox 5">
            <a:extLst>
              <a:ext uri="{FF2B5EF4-FFF2-40B4-BE49-F238E27FC236}">
                <a16:creationId xmlns:a16="http://schemas.microsoft.com/office/drawing/2014/main" id="{CE1EE1E2-D87A-E201-B799-53C640217B4B}"/>
              </a:ext>
            </a:extLst>
          </p:cNvPr>
          <p:cNvSpPr txBox="1"/>
          <p:nvPr/>
        </p:nvSpPr>
        <p:spPr>
          <a:xfrm>
            <a:off x="4237159" y="12334091"/>
            <a:ext cx="9666982" cy="155427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763"/>
              </a:lnSpc>
            </a:pPr>
            <a:r>
              <a:rPr lang="en-US" sz="3200" dirty="0">
                <a:latin typeface="Sassoon Infant Std" panose="020B0503020103030203" pitchFamily="34" charset="0"/>
                <a:ea typeface="Glacial Indifference"/>
                <a:cs typeface="Glacial Indifference"/>
              </a:rPr>
              <a:t>In Year 4 have been working hard to learn their new Christmas songs ready for our concert next week! We are very excited to showcase what we have been working on.</a:t>
            </a:r>
            <a:endParaRPr lang="en-US" sz="3200" dirty="0">
              <a:latin typeface="Sassoon Infant Std" panose="020B0503020103030203" pitchFamily="34" charset="0"/>
            </a:endParaRPr>
          </a:p>
        </p:txBody>
      </p:sp>
      <p:pic>
        <p:nvPicPr>
          <p:cNvPr id="14" name="Picture 13">
            <a:extLst>
              <a:ext uri="{FF2B5EF4-FFF2-40B4-BE49-F238E27FC236}">
                <a16:creationId xmlns:a16="http://schemas.microsoft.com/office/drawing/2014/main" id="{2F4AD704-C090-FDA0-79A4-47C9EDD3F145}"/>
              </a:ext>
            </a:extLst>
          </p:cNvPr>
          <p:cNvPicPr>
            <a:picLocks noChangeAspect="1"/>
          </p:cNvPicPr>
          <p:nvPr/>
        </p:nvPicPr>
        <p:blipFill>
          <a:blip r:embed="rId2"/>
          <a:stretch>
            <a:fillRect/>
          </a:stretch>
        </p:blipFill>
        <p:spPr>
          <a:xfrm>
            <a:off x="1755282" y="11077525"/>
            <a:ext cx="2131920" cy="3036875"/>
          </a:xfrm>
          <a:prstGeom prst="rect">
            <a:avLst/>
          </a:prstGeom>
        </p:spPr>
      </p:pic>
      <p:pic>
        <p:nvPicPr>
          <p:cNvPr id="18" name="Picture 17" descr="A group of kids dancing&#10;&#10;AI-generated content may be incorrect.">
            <a:extLst>
              <a:ext uri="{FF2B5EF4-FFF2-40B4-BE49-F238E27FC236}">
                <a16:creationId xmlns:a16="http://schemas.microsoft.com/office/drawing/2014/main" id="{1C59BFBF-3057-1CD4-15FF-999A5C5648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0206" y="10649737"/>
            <a:ext cx="3615070" cy="1683489"/>
          </a:xfrm>
          <a:prstGeom prst="rect">
            <a:avLst/>
          </a:prstGeom>
        </p:spPr>
      </p:pic>
      <p:pic>
        <p:nvPicPr>
          <p:cNvPr id="26" name="Picture 25" descr="A book with a cartoon character and a child sitting on a campfire&#10;&#10;AI-generated content may be incorrect.">
            <a:extLst>
              <a:ext uri="{FF2B5EF4-FFF2-40B4-BE49-F238E27FC236}">
                <a16:creationId xmlns:a16="http://schemas.microsoft.com/office/drawing/2014/main" id="{D9AB115C-A556-2906-2515-56CAF013B0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59351">
            <a:off x="8975441" y="15755630"/>
            <a:ext cx="5163722" cy="3006724"/>
          </a:xfrm>
          <a:prstGeom prst="rect">
            <a:avLst/>
          </a:prstGeom>
        </p:spPr>
      </p:pic>
      <p:sp>
        <p:nvSpPr>
          <p:cNvPr id="29" name="TextBox 28">
            <a:extLst>
              <a:ext uri="{FF2B5EF4-FFF2-40B4-BE49-F238E27FC236}">
                <a16:creationId xmlns:a16="http://schemas.microsoft.com/office/drawing/2014/main" id="{58F56850-EBBB-D511-F942-FB1EDA1DF1CA}"/>
              </a:ext>
            </a:extLst>
          </p:cNvPr>
          <p:cNvSpPr txBox="1"/>
          <p:nvPr/>
        </p:nvSpPr>
        <p:spPr>
          <a:xfrm>
            <a:off x="2714965" y="2313861"/>
            <a:ext cx="4928190" cy="1077218"/>
          </a:xfrm>
          <a:prstGeom prst="rect">
            <a:avLst/>
          </a:prstGeom>
          <a:noFill/>
        </p:spPr>
        <p:txBody>
          <a:bodyPr wrap="square">
            <a:spAutoFit/>
          </a:bodyPr>
          <a:lstStyle/>
          <a:p>
            <a:r>
              <a:rPr lang="en-GB" sz="3200" dirty="0">
                <a:latin typeface="Sassoon Infant Std" panose="020B0503020103030203" pitchFamily="34" charset="0"/>
              </a:rPr>
              <a:t>Making cards and learning all about the Nativity story,</a:t>
            </a:r>
          </a:p>
        </p:txBody>
      </p:sp>
      <p:sp>
        <p:nvSpPr>
          <p:cNvPr id="31" name="TextBox 30">
            <a:extLst>
              <a:ext uri="{FF2B5EF4-FFF2-40B4-BE49-F238E27FC236}">
                <a16:creationId xmlns:a16="http://schemas.microsoft.com/office/drawing/2014/main" id="{CC868B53-F008-D451-FE99-352BC8FF64E8}"/>
              </a:ext>
            </a:extLst>
          </p:cNvPr>
          <p:cNvSpPr txBox="1"/>
          <p:nvPr/>
        </p:nvSpPr>
        <p:spPr>
          <a:xfrm>
            <a:off x="8553592" y="4885063"/>
            <a:ext cx="5514219" cy="1077218"/>
          </a:xfrm>
          <a:prstGeom prst="rect">
            <a:avLst/>
          </a:prstGeom>
          <a:noFill/>
        </p:spPr>
        <p:txBody>
          <a:bodyPr wrap="square">
            <a:spAutoFit/>
          </a:bodyPr>
          <a:lstStyle/>
          <a:p>
            <a:r>
              <a:rPr lang="en-GB" sz="3200" dirty="0">
                <a:latin typeface="Sassoon Infant Std" panose="020B0503020103030203" pitchFamily="34" charset="0"/>
              </a:rPr>
              <a:t>while keeping on top of all our usual learning too!</a:t>
            </a:r>
          </a:p>
        </p:txBody>
      </p:sp>
      <p:pic>
        <p:nvPicPr>
          <p:cNvPr id="32" name="Picture 31" descr="A blackboard with a blackboard and various shapes&#10;&#10;AI-generated content may be incorrect.">
            <a:extLst>
              <a:ext uri="{FF2B5EF4-FFF2-40B4-BE49-F238E27FC236}">
                <a16:creationId xmlns:a16="http://schemas.microsoft.com/office/drawing/2014/main" id="{894B9504-064A-C257-2FA7-9FF4CF9042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57749" y="1939588"/>
            <a:ext cx="3660140" cy="2745105"/>
          </a:xfrm>
          <a:prstGeom prst="rect">
            <a:avLst/>
          </a:prstGeom>
        </p:spPr>
      </p:pic>
      <p:pic>
        <p:nvPicPr>
          <p:cNvPr id="33" name="Picture 32" descr="A group of knitted dolls in a glass case&#10;&#10;AI-generated content may be incorrect.">
            <a:extLst>
              <a:ext uri="{FF2B5EF4-FFF2-40B4-BE49-F238E27FC236}">
                <a16:creationId xmlns:a16="http://schemas.microsoft.com/office/drawing/2014/main" id="{7D387664-51EC-F470-F663-E0BFAFB13E9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79060" y="3658269"/>
            <a:ext cx="3050540" cy="2287905"/>
          </a:xfrm>
          <a:prstGeom prst="rect">
            <a:avLst/>
          </a:prstGeom>
        </p:spPr>
      </p:pic>
      <p:pic>
        <p:nvPicPr>
          <p:cNvPr id="34" name="Picture 33" descr="A group of snowman cards on a red table&#10;&#10;AI-generated content may be incorrect.">
            <a:extLst>
              <a:ext uri="{FF2B5EF4-FFF2-40B4-BE49-F238E27FC236}">
                <a16:creationId xmlns:a16="http://schemas.microsoft.com/office/drawing/2014/main" id="{23D4AC2E-D14B-B490-8023-99831AC2633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69950" y="3663418"/>
            <a:ext cx="3050540" cy="228790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aa51c0c-caee-4c1a-8f4f-62e12f5266f9">
      <Terms xmlns="http://schemas.microsoft.com/office/infopath/2007/PartnerControls"/>
    </lcf76f155ced4ddcb4097134ff3c332f>
    <TaxCatchAll xmlns="ab9c3f3d-84a0-4c0d-90ae-22760be475e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90644E8C3E104B962807ABBC5E2D5B" ma:contentTypeVersion="14" ma:contentTypeDescription="Create a new document." ma:contentTypeScope="" ma:versionID="5ea4a03b767cf17ff1950bb3adb274cd">
  <xsd:schema xmlns:xsd="http://www.w3.org/2001/XMLSchema" xmlns:xs="http://www.w3.org/2001/XMLSchema" xmlns:p="http://schemas.microsoft.com/office/2006/metadata/properties" xmlns:ns2="aaa51c0c-caee-4c1a-8f4f-62e12f5266f9" xmlns:ns3="ab9c3f3d-84a0-4c0d-90ae-22760be475ec" targetNamespace="http://schemas.microsoft.com/office/2006/metadata/properties" ma:root="true" ma:fieldsID="e9db81989045dce524790e2a1785192f" ns2:_="" ns3:_="">
    <xsd:import namespace="aaa51c0c-caee-4c1a-8f4f-62e12f5266f9"/>
    <xsd:import namespace="ab9c3f3d-84a0-4c0d-90ae-22760be475e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a51c0c-caee-4c1a-8f4f-62e12f5266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cd2256d-78ce-405a-a19d-fb6f6e7c2a9c"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9c3f3d-84a0-4c0d-90ae-22760be475ec"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1f1df846-9adf-457e-9808-dc32a64ecdfe}" ma:internalName="TaxCatchAll" ma:showField="CatchAllData" ma:web="ab9c3f3d-84a0-4c0d-90ae-22760be475e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6A9C95-FBBE-4376-956E-B6EE8FEB15E2}">
  <ds:schemaRefs>
    <ds:schemaRef ds:uri="http://schemas.microsoft.com/office/2006/metadata/properties"/>
    <ds:schemaRef ds:uri="http://purl.org/dc/elements/1.1/"/>
    <ds:schemaRef ds:uri="http://purl.org/dc/dcmitype/"/>
    <ds:schemaRef ds:uri="http://schemas.openxmlformats.org/package/2006/metadata/core-properties"/>
    <ds:schemaRef ds:uri="http://www.w3.org/XML/1998/namespace"/>
    <ds:schemaRef ds:uri="http://purl.org/dc/terms/"/>
    <ds:schemaRef ds:uri="http://schemas.microsoft.com/office/infopath/2007/PartnerControls"/>
    <ds:schemaRef ds:uri="http://schemas.microsoft.com/office/2006/documentManagement/types"/>
    <ds:schemaRef ds:uri="ab9c3f3d-84a0-4c0d-90ae-22760be475ec"/>
    <ds:schemaRef ds:uri="aaa51c0c-caee-4c1a-8f4f-62e12f5266f9"/>
  </ds:schemaRefs>
</ds:datastoreItem>
</file>

<file path=customXml/itemProps2.xml><?xml version="1.0" encoding="utf-8"?>
<ds:datastoreItem xmlns:ds="http://schemas.openxmlformats.org/officeDocument/2006/customXml" ds:itemID="{2E6F05D4-CFEF-445A-9D90-1C774AF86D37}">
  <ds:schemaRefs>
    <ds:schemaRef ds:uri="http://schemas.microsoft.com/sharepoint/v3/contenttype/forms"/>
  </ds:schemaRefs>
</ds:datastoreItem>
</file>

<file path=customXml/itemProps3.xml><?xml version="1.0" encoding="utf-8"?>
<ds:datastoreItem xmlns:ds="http://schemas.openxmlformats.org/officeDocument/2006/customXml" ds:itemID="{ACA18B50-1293-4AC9-BAAE-252E2C973C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a51c0c-caee-4c1a-8f4f-62e12f5266f9"/>
    <ds:schemaRef ds:uri="ab9c3f3d-84a0-4c0d-90ae-22760be475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743</Words>
  <Application>Microsoft Office PowerPoint</Application>
  <PresentationFormat>Custom</PresentationFormat>
  <Paragraphs>64</Paragraphs>
  <Slides>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vt:i4>
      </vt:variant>
    </vt:vector>
  </HeadingPairs>
  <TitlesOfParts>
    <vt:vector size="14" baseType="lpstr">
      <vt:lpstr>Alegreya SC Bold</vt:lpstr>
      <vt:lpstr>Arial</vt:lpstr>
      <vt:lpstr>Glacial Indifference Bold</vt:lpstr>
      <vt:lpstr>Tex Gyre Termes</vt:lpstr>
      <vt:lpstr>Calibri</vt:lpstr>
      <vt:lpstr>Tex Gyre Termes Bold</vt:lpstr>
      <vt:lpstr>Tex Gyre Termes Bold Italics</vt:lpstr>
      <vt:lpstr>Sassoon Infant Std</vt:lpstr>
      <vt:lpstr>Glacial Indifference</vt:lpstr>
      <vt:lpstr>Playpen Sans Bold</vt:lpstr>
      <vt:lpstr>Playpen Sans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Newspaper Cover Template in Black and White Clean Style</dc:title>
  <dc:creator>Natalia Sileno</dc:creator>
  <cp:lastModifiedBy>Natalia Sileno</cp:lastModifiedBy>
  <cp:revision>42</cp:revision>
  <dcterms:created xsi:type="dcterms:W3CDTF">2006-08-16T00:00:00Z</dcterms:created>
  <dcterms:modified xsi:type="dcterms:W3CDTF">2025-12-10T15:58:14Z</dcterms:modified>
  <dc:identifier>DAG4BUMMYuM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0x0101007690644E8C3E104B962807ABBC5E2D5B</vt:lpwstr>
  </property>
  <property fmtid="{D5CDD505-2E9C-101B-9397-08002B2CF9AE}" pid="3" name="MediaServiceImageTags">
    <vt:lpwstr/>
  </property>
</Properties>
</file>